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3" r:id="rId2"/>
    <p:sldMasterId id="2147483691" r:id="rId3"/>
    <p:sldMasterId id="2147483705" r:id="rId4"/>
  </p:sldMasterIdLst>
  <p:notesMasterIdLst>
    <p:notesMasterId r:id="rId24"/>
  </p:notesMasterIdLst>
  <p:handoutMasterIdLst>
    <p:handoutMasterId r:id="rId25"/>
  </p:handoutMasterIdLst>
  <p:sldIdLst>
    <p:sldId id="273" r:id="rId5"/>
    <p:sldId id="268" r:id="rId6"/>
    <p:sldId id="277" r:id="rId7"/>
    <p:sldId id="274" r:id="rId8"/>
    <p:sldId id="280" r:id="rId9"/>
    <p:sldId id="259" r:id="rId10"/>
    <p:sldId id="278" r:id="rId11"/>
    <p:sldId id="286" r:id="rId12"/>
    <p:sldId id="269" r:id="rId13"/>
    <p:sldId id="270" r:id="rId14"/>
    <p:sldId id="287" r:id="rId15"/>
    <p:sldId id="290" r:id="rId16"/>
    <p:sldId id="291" r:id="rId17"/>
    <p:sldId id="292" r:id="rId18"/>
    <p:sldId id="293" r:id="rId19"/>
    <p:sldId id="288" r:id="rId20"/>
    <p:sldId id="289" r:id="rId21"/>
    <p:sldId id="276" r:id="rId22"/>
    <p:sldId id="285" r:id="rId2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F25D804-477C-4F28-A1EE-AA865904F22F}">
  <a:tblStyle styleId="{BF25D804-477C-4F28-A1EE-AA865904F22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6" autoAdjust="0"/>
    <p:restoredTop sz="76214" autoAdjust="0"/>
  </p:normalViewPr>
  <p:slideViewPr>
    <p:cSldViewPr snapToGrid="0" snapToObjects="1">
      <p:cViewPr>
        <p:scale>
          <a:sx n="61" d="100"/>
          <a:sy n="61" d="100"/>
        </p:scale>
        <p:origin x="-16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8CABE-DED3-4003-BB73-7EE25EEA03D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9023805-F236-409E-A281-EB1CE573AF5C}">
      <dgm:prSet phldrT="[Text]"/>
      <dgm:spPr>
        <a:solidFill>
          <a:srgbClr val="E5892A"/>
        </a:solidFill>
      </dgm:spPr>
      <dgm:t>
        <a:bodyPr/>
        <a:lstStyle/>
        <a:p>
          <a:r>
            <a:rPr lang="en-US" dirty="0">
              <a:latin typeface="Calibri" panose="020F0502020204030204" pitchFamily="34" charset="0"/>
              <a:cs typeface="Calibri" panose="020F0502020204030204" pitchFamily="34" charset="0"/>
            </a:rPr>
            <a:t>Coalition Accelerator Program</a:t>
          </a:r>
        </a:p>
      </dgm:t>
    </dgm:pt>
    <dgm:pt modelId="{9D1A360B-7412-4AF4-B736-3A9911C06DD1}" type="parTrans" cxnId="{150D7542-A407-4099-B0CE-75C2591D6E90}">
      <dgm:prSet/>
      <dgm:spPr/>
      <dgm:t>
        <a:bodyPr/>
        <a:lstStyle/>
        <a:p>
          <a:endParaRPr lang="en-US">
            <a:latin typeface="Calibri" panose="020F0502020204030204" pitchFamily="34" charset="0"/>
            <a:cs typeface="Calibri" panose="020F0502020204030204" pitchFamily="34" charset="0"/>
          </a:endParaRPr>
        </a:p>
      </dgm:t>
    </dgm:pt>
    <dgm:pt modelId="{5829E97B-872A-4A85-AC38-EE5AA907A9DF}" type="sibTrans" cxnId="{150D7542-A407-4099-B0CE-75C2591D6E90}">
      <dgm:prSet/>
      <dgm:spPr/>
      <dgm:t>
        <a:bodyPr/>
        <a:lstStyle/>
        <a:p>
          <a:endParaRPr lang="en-US">
            <a:latin typeface="Calibri" panose="020F0502020204030204" pitchFamily="34" charset="0"/>
            <a:cs typeface="Calibri" panose="020F0502020204030204" pitchFamily="34" charset="0"/>
          </a:endParaRPr>
        </a:p>
      </dgm:t>
    </dgm:pt>
    <dgm:pt modelId="{E7AF090D-23F9-484B-8A11-72D7DB8B3BBC}">
      <dgm:prSet phldrT="[Text]" custT="1"/>
      <dgm:spPr>
        <a:solidFill>
          <a:srgbClr val="76C0C7"/>
        </a:solidFill>
      </dgm:spPr>
      <dgm:t>
        <a:bodyPr/>
        <a:lstStyle/>
        <a:p>
          <a:r>
            <a:rPr lang="en-US" sz="1600" dirty="0">
              <a:latin typeface="Calibri" panose="020F0502020204030204" pitchFamily="34" charset="0"/>
              <a:cs typeface="Calibri" panose="020F0502020204030204" pitchFamily="34" charset="0"/>
            </a:rPr>
            <a:t>Impact coaching</a:t>
          </a:r>
        </a:p>
      </dgm:t>
    </dgm:pt>
    <dgm:pt modelId="{39276824-DE42-44AC-84DF-6C3DA29B49CD}" type="parTrans" cxnId="{01DF4E24-B181-47BA-A689-34FAE2F3E05C}">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AA06E811-9C97-40C7-8B2A-3210DC79F366}" type="sibTrans" cxnId="{01DF4E24-B181-47BA-A689-34FAE2F3E05C}">
      <dgm:prSet/>
      <dgm:spPr/>
      <dgm:t>
        <a:bodyPr/>
        <a:lstStyle/>
        <a:p>
          <a:endParaRPr lang="en-US">
            <a:latin typeface="Calibri" panose="020F0502020204030204" pitchFamily="34" charset="0"/>
            <a:cs typeface="Calibri" panose="020F0502020204030204" pitchFamily="34" charset="0"/>
          </a:endParaRPr>
        </a:p>
      </dgm:t>
    </dgm:pt>
    <dgm:pt modelId="{C5865074-ADF4-44F7-9765-56A0013F5CEB}">
      <dgm:prSet custT="1"/>
      <dgm:spPr>
        <a:solidFill>
          <a:srgbClr val="76C0C7"/>
        </a:solidFill>
      </dgm:spPr>
      <dgm:t>
        <a:bodyPr/>
        <a:lstStyle/>
        <a:p>
          <a:r>
            <a:rPr lang="en-US" sz="1600" dirty="0">
              <a:latin typeface="Calibri" panose="020F0502020204030204" pitchFamily="34" charset="0"/>
              <a:cs typeface="Calibri" panose="020F0502020204030204" pitchFamily="34" charset="0"/>
            </a:rPr>
            <a:t>Peer networking and strategy sessions</a:t>
          </a:r>
        </a:p>
      </dgm:t>
    </dgm:pt>
    <dgm:pt modelId="{CCA3BD38-F472-426B-B95C-9BE03A851773}" type="parTrans" cxnId="{199AA3FF-A3C9-4667-8A87-ECE773B4F5A6}">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B3B4913C-5E7E-4EE9-852C-9839DB1B6CEC}" type="sibTrans" cxnId="{199AA3FF-A3C9-4667-8A87-ECE773B4F5A6}">
      <dgm:prSet/>
      <dgm:spPr/>
      <dgm:t>
        <a:bodyPr/>
        <a:lstStyle/>
        <a:p>
          <a:endParaRPr lang="en-US">
            <a:latin typeface="Calibri" panose="020F0502020204030204" pitchFamily="34" charset="0"/>
            <a:cs typeface="Calibri" panose="020F0502020204030204" pitchFamily="34" charset="0"/>
          </a:endParaRPr>
        </a:p>
      </dgm:t>
    </dgm:pt>
    <dgm:pt modelId="{21849F2A-DD05-4A87-92EB-1FD880687E1E}">
      <dgm:prSet custT="1"/>
      <dgm:spPr>
        <a:solidFill>
          <a:srgbClr val="76C0C7"/>
        </a:solidFill>
      </dgm:spPr>
      <dgm:t>
        <a:bodyPr/>
        <a:lstStyle/>
        <a:p>
          <a:r>
            <a:rPr lang="en-US" sz="1600" dirty="0">
              <a:latin typeface="Calibri" panose="020F0502020204030204" pitchFamily="34" charset="0"/>
              <a:cs typeface="Calibri" panose="020F0502020204030204" pitchFamily="34" charset="0"/>
            </a:rPr>
            <a:t>Subject matter expert ‘bullpen’</a:t>
          </a:r>
        </a:p>
      </dgm:t>
    </dgm:pt>
    <dgm:pt modelId="{74F8C6BF-B257-4237-9C7A-F010B14F4FB4}" type="parTrans" cxnId="{3AD64806-D598-494F-9114-B4FDEAA647E2}">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E862DAF1-6022-42B9-B2B4-7B0BEC869E92}" type="sibTrans" cxnId="{3AD64806-D598-494F-9114-B4FDEAA647E2}">
      <dgm:prSet/>
      <dgm:spPr/>
      <dgm:t>
        <a:bodyPr/>
        <a:lstStyle/>
        <a:p>
          <a:endParaRPr lang="en-US">
            <a:latin typeface="Calibri" panose="020F0502020204030204" pitchFamily="34" charset="0"/>
            <a:cs typeface="Calibri" panose="020F0502020204030204" pitchFamily="34" charset="0"/>
          </a:endParaRPr>
        </a:p>
      </dgm:t>
    </dgm:pt>
    <dgm:pt modelId="{B29C2285-0BF4-4961-89C6-FCFA64B34BB1}">
      <dgm:prSet custT="1"/>
      <dgm:spPr>
        <a:solidFill>
          <a:srgbClr val="76C0C7"/>
        </a:solidFill>
      </dgm:spPr>
      <dgm:t>
        <a:bodyPr/>
        <a:lstStyle/>
        <a:p>
          <a:r>
            <a:rPr lang="en-US" sz="1600" dirty="0">
              <a:latin typeface="Calibri" panose="020F0502020204030204" pitchFamily="34" charset="0"/>
              <a:cs typeface="Calibri" panose="020F0502020204030204" pitchFamily="34" charset="0"/>
            </a:rPr>
            <a:t>Web-based learning </a:t>
          </a:r>
        </a:p>
      </dgm:t>
    </dgm:pt>
    <dgm:pt modelId="{C627BEE2-319F-4D7D-9107-B026B14944DD}" type="parTrans" cxnId="{3A9F2085-65E8-4A91-BF4D-B43744EEEC96}">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1BFF8751-783F-46E5-B652-0BE9F23E4D45}" type="sibTrans" cxnId="{3A9F2085-65E8-4A91-BF4D-B43744EEEC96}">
      <dgm:prSet/>
      <dgm:spPr/>
      <dgm:t>
        <a:bodyPr/>
        <a:lstStyle/>
        <a:p>
          <a:endParaRPr lang="en-US">
            <a:latin typeface="Calibri" panose="020F0502020204030204" pitchFamily="34" charset="0"/>
            <a:cs typeface="Calibri" panose="020F0502020204030204" pitchFamily="34" charset="0"/>
          </a:endParaRPr>
        </a:p>
      </dgm:t>
    </dgm:pt>
    <dgm:pt modelId="{AC645D0C-DC1B-4234-9A88-42B2A0EE5BD9}">
      <dgm:prSet custT="1"/>
      <dgm:spPr>
        <a:solidFill>
          <a:srgbClr val="76C0C7"/>
        </a:solidFill>
      </dgm:spPr>
      <dgm:t>
        <a:bodyPr/>
        <a:lstStyle/>
        <a:p>
          <a:r>
            <a:rPr lang="en-US" sz="1600" dirty="0">
              <a:latin typeface="Calibri" panose="020F0502020204030204" pitchFamily="34" charset="0"/>
              <a:cs typeface="Calibri" panose="020F0502020204030204" pitchFamily="34" charset="0"/>
            </a:rPr>
            <a:t>Website</a:t>
          </a:r>
        </a:p>
      </dgm:t>
    </dgm:pt>
    <dgm:pt modelId="{7B82E508-EC75-4832-88DA-14C87585AD68}" type="parTrans" cxnId="{05390B6E-D02B-41BE-BAF1-748617DADCB5}">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5137D19A-944D-40D0-B282-9A008220EBD8}" type="sibTrans" cxnId="{05390B6E-D02B-41BE-BAF1-748617DADCB5}">
      <dgm:prSet/>
      <dgm:spPr/>
      <dgm:t>
        <a:bodyPr/>
        <a:lstStyle/>
        <a:p>
          <a:endParaRPr lang="en-US">
            <a:latin typeface="Calibri" panose="020F0502020204030204" pitchFamily="34" charset="0"/>
            <a:cs typeface="Calibri" panose="020F0502020204030204" pitchFamily="34" charset="0"/>
          </a:endParaRPr>
        </a:p>
      </dgm:t>
    </dgm:pt>
    <dgm:pt modelId="{7E4D3759-FB04-4A0C-8EAA-A43A7194EB65}">
      <dgm:prSet custT="1"/>
      <dgm:spPr>
        <a:solidFill>
          <a:srgbClr val="76C0C7"/>
        </a:solidFill>
      </dgm:spPr>
      <dgm:t>
        <a:bodyPr/>
        <a:lstStyle/>
        <a:p>
          <a:r>
            <a:rPr lang="en-US" sz="1600" dirty="0">
              <a:latin typeface="Calibri" panose="020F0502020204030204" pitchFamily="34" charset="0"/>
              <a:cs typeface="Calibri" panose="020F0502020204030204" pitchFamily="34" charset="0"/>
            </a:rPr>
            <a:t>Templates and Tools</a:t>
          </a:r>
        </a:p>
      </dgm:t>
    </dgm:pt>
    <dgm:pt modelId="{F5101A1C-CC70-4723-A99C-5465E4CDB1A6}" type="parTrans" cxnId="{07AF58C1-212F-4F60-9747-7E62CA2CAC62}">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8BD7421F-6B26-4B97-8F0E-697DAE458041}" type="sibTrans" cxnId="{07AF58C1-212F-4F60-9747-7E62CA2CAC62}">
      <dgm:prSet/>
      <dgm:spPr/>
      <dgm:t>
        <a:bodyPr/>
        <a:lstStyle/>
        <a:p>
          <a:endParaRPr lang="en-US">
            <a:latin typeface="Calibri" panose="020F0502020204030204" pitchFamily="34" charset="0"/>
            <a:cs typeface="Calibri" panose="020F0502020204030204" pitchFamily="34" charset="0"/>
          </a:endParaRPr>
        </a:p>
      </dgm:t>
    </dgm:pt>
    <dgm:pt modelId="{1B6A624F-1D46-4C9A-A7B8-9CF0A7528A98}">
      <dgm:prSet custT="1"/>
      <dgm:spPr>
        <a:solidFill>
          <a:srgbClr val="76C0C7"/>
        </a:solidFill>
      </dgm:spPr>
      <dgm:t>
        <a:bodyPr/>
        <a:lstStyle/>
        <a:p>
          <a:r>
            <a:rPr lang="en-US" sz="1600" dirty="0">
              <a:latin typeface="Calibri" panose="020F0502020204030204" pitchFamily="34" charset="0"/>
              <a:cs typeface="Calibri" panose="020F0502020204030204" pitchFamily="34" charset="0"/>
            </a:rPr>
            <a:t>Regional workshops and convenings</a:t>
          </a:r>
        </a:p>
      </dgm:t>
    </dgm:pt>
    <dgm:pt modelId="{996A45B5-DBCF-410A-A6EE-F9E2051AFEB2}" type="parTrans" cxnId="{7EDA9541-58E4-4288-90C4-D78FA315C887}">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3A502386-357C-4383-9E30-83F139E8145C}" type="sibTrans" cxnId="{7EDA9541-58E4-4288-90C4-D78FA315C887}">
      <dgm:prSet/>
      <dgm:spPr/>
      <dgm:t>
        <a:bodyPr/>
        <a:lstStyle/>
        <a:p>
          <a:endParaRPr lang="en-US">
            <a:latin typeface="Calibri" panose="020F0502020204030204" pitchFamily="34" charset="0"/>
            <a:cs typeface="Calibri" panose="020F0502020204030204" pitchFamily="34" charset="0"/>
          </a:endParaRPr>
        </a:p>
      </dgm:t>
    </dgm:pt>
    <dgm:pt modelId="{A33E1AB6-0501-4CF4-9B24-FD5B137BE4FC}">
      <dgm:prSet custT="1"/>
      <dgm:spPr>
        <a:solidFill>
          <a:srgbClr val="76C0C7"/>
        </a:solidFill>
      </dgm:spPr>
      <dgm:t>
        <a:bodyPr/>
        <a:lstStyle/>
        <a:p>
          <a:r>
            <a:rPr lang="en-US" sz="1600" dirty="0">
              <a:latin typeface="Calibri" panose="020F0502020204030204" pitchFamily="34" charset="0"/>
              <a:cs typeface="Calibri" panose="020F0502020204030204" pitchFamily="34" charset="0"/>
            </a:rPr>
            <a:t>AmeriCorps VISTA assignees</a:t>
          </a:r>
        </a:p>
      </dgm:t>
    </dgm:pt>
    <dgm:pt modelId="{1B20DB58-BC44-45DA-9B35-A37EADE4FB38}" type="parTrans" cxnId="{1FAEB014-2AFC-4F52-BA03-8BA47E2A5F56}">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E034C07C-903D-4A59-ADD6-E5641B085C57}" type="sibTrans" cxnId="{1FAEB014-2AFC-4F52-BA03-8BA47E2A5F56}">
      <dgm:prSet/>
      <dgm:spPr/>
      <dgm:t>
        <a:bodyPr/>
        <a:lstStyle/>
        <a:p>
          <a:endParaRPr lang="en-US">
            <a:latin typeface="Calibri" panose="020F0502020204030204" pitchFamily="34" charset="0"/>
            <a:cs typeface="Calibri" panose="020F0502020204030204" pitchFamily="34" charset="0"/>
          </a:endParaRPr>
        </a:p>
      </dgm:t>
    </dgm:pt>
    <dgm:pt modelId="{01B6BE59-523E-4FB8-B117-3390B019EDB2}">
      <dgm:prSet custT="1"/>
      <dgm:spPr>
        <a:solidFill>
          <a:srgbClr val="76C0C7"/>
        </a:solidFill>
      </dgm:spPr>
      <dgm:t>
        <a:bodyPr/>
        <a:lstStyle/>
        <a:p>
          <a:r>
            <a:rPr lang="en-US" sz="1600" dirty="0">
              <a:latin typeface="Calibri" panose="020F0502020204030204" pitchFamily="34" charset="0"/>
              <a:cs typeface="Calibri" panose="020F0502020204030204" pitchFamily="34" charset="0"/>
            </a:rPr>
            <a:t>Program newsletter &amp; Network digest</a:t>
          </a:r>
        </a:p>
      </dgm:t>
    </dgm:pt>
    <dgm:pt modelId="{AF44F185-94E6-4614-9BFC-886397925E1E}" type="parTrans" cxnId="{984FC604-DB05-46EB-8BE0-601FE9FC22E3}">
      <dgm:prSet/>
      <dgm:spPr>
        <a:solidFill>
          <a:srgbClr val="377D89"/>
        </a:solidFill>
      </dgm:spPr>
      <dgm:t>
        <a:bodyPr/>
        <a:lstStyle/>
        <a:p>
          <a:endParaRPr lang="en-US">
            <a:latin typeface="Calibri" panose="020F0502020204030204" pitchFamily="34" charset="0"/>
            <a:cs typeface="Calibri" panose="020F0502020204030204" pitchFamily="34" charset="0"/>
          </a:endParaRPr>
        </a:p>
      </dgm:t>
    </dgm:pt>
    <dgm:pt modelId="{6C57E1A2-E965-42FA-B095-B5245D86A513}" type="sibTrans" cxnId="{984FC604-DB05-46EB-8BE0-601FE9FC22E3}">
      <dgm:prSet/>
      <dgm:spPr/>
      <dgm:t>
        <a:bodyPr/>
        <a:lstStyle/>
        <a:p>
          <a:endParaRPr lang="en-US">
            <a:latin typeface="Calibri" panose="020F0502020204030204" pitchFamily="34" charset="0"/>
            <a:cs typeface="Calibri" panose="020F0502020204030204" pitchFamily="34" charset="0"/>
          </a:endParaRPr>
        </a:p>
      </dgm:t>
    </dgm:pt>
    <dgm:pt modelId="{9963DA2E-689B-49F6-9F20-8FF5FCD00680}">
      <dgm:prSet phldrT="[Text]"/>
      <dgm:spPr/>
      <dgm:t>
        <a:bodyPr/>
        <a:lstStyle/>
        <a:p>
          <a:endParaRPr lang="en-US" dirty="0">
            <a:latin typeface="Calibri" panose="020F0502020204030204" pitchFamily="34" charset="0"/>
            <a:cs typeface="Calibri" panose="020F0502020204030204" pitchFamily="34" charset="0"/>
          </a:endParaRPr>
        </a:p>
      </dgm:t>
    </dgm:pt>
    <dgm:pt modelId="{A606DDDF-C332-46E2-8AD4-7351B5A98483}" type="sibTrans" cxnId="{BE85CEB9-9C99-4BF2-ACB4-8B18ED5EE78D}">
      <dgm:prSet/>
      <dgm:spPr/>
      <dgm:t>
        <a:bodyPr/>
        <a:lstStyle/>
        <a:p>
          <a:endParaRPr lang="en-US">
            <a:latin typeface="Calibri" panose="020F0502020204030204" pitchFamily="34" charset="0"/>
            <a:cs typeface="Calibri" panose="020F0502020204030204" pitchFamily="34" charset="0"/>
          </a:endParaRPr>
        </a:p>
      </dgm:t>
    </dgm:pt>
    <dgm:pt modelId="{1C47FE65-993B-4CF5-BE7A-385F0B8DA46F}" type="parTrans" cxnId="{BE85CEB9-9C99-4BF2-ACB4-8B18ED5EE78D}">
      <dgm:prSet/>
      <dgm:spPr/>
      <dgm:t>
        <a:bodyPr/>
        <a:lstStyle/>
        <a:p>
          <a:endParaRPr lang="en-US">
            <a:latin typeface="Calibri" panose="020F0502020204030204" pitchFamily="34" charset="0"/>
            <a:cs typeface="Calibri" panose="020F0502020204030204" pitchFamily="34" charset="0"/>
          </a:endParaRPr>
        </a:p>
      </dgm:t>
    </dgm:pt>
    <dgm:pt modelId="{657D927E-0C4B-4A3C-AF2B-9BFB19529A7E}" type="pres">
      <dgm:prSet presAssocID="{EF78CABE-DED3-4003-BB73-7EE25EEA03D8}" presName="cycle" presStyleCnt="0">
        <dgm:presLayoutVars>
          <dgm:chMax val="1"/>
          <dgm:dir/>
          <dgm:animLvl val="ctr"/>
          <dgm:resizeHandles val="exact"/>
        </dgm:presLayoutVars>
      </dgm:prSet>
      <dgm:spPr/>
      <dgm:t>
        <a:bodyPr/>
        <a:lstStyle/>
        <a:p>
          <a:endParaRPr lang="en-US"/>
        </a:p>
      </dgm:t>
    </dgm:pt>
    <dgm:pt modelId="{2D7F9E24-793C-4775-A5D4-2300C950D49F}" type="pres">
      <dgm:prSet presAssocID="{A9023805-F236-409E-A281-EB1CE573AF5C}" presName="centerShape" presStyleLbl="node0" presStyleIdx="0" presStyleCnt="1"/>
      <dgm:spPr/>
      <dgm:t>
        <a:bodyPr/>
        <a:lstStyle/>
        <a:p>
          <a:endParaRPr lang="en-US"/>
        </a:p>
      </dgm:t>
    </dgm:pt>
    <dgm:pt modelId="{DC08C675-55A2-4701-901A-C6F91421890F}" type="pres">
      <dgm:prSet presAssocID="{39276824-DE42-44AC-84DF-6C3DA29B49CD}" presName="parTrans" presStyleLbl="bgSibTrans2D1" presStyleIdx="0" presStyleCnt="9"/>
      <dgm:spPr/>
      <dgm:t>
        <a:bodyPr/>
        <a:lstStyle/>
        <a:p>
          <a:endParaRPr lang="en-US"/>
        </a:p>
      </dgm:t>
    </dgm:pt>
    <dgm:pt modelId="{A11541FE-1B19-4515-8871-D840767352B6}" type="pres">
      <dgm:prSet presAssocID="{E7AF090D-23F9-484B-8A11-72D7DB8B3BBC}" presName="node" presStyleLbl="node1" presStyleIdx="0" presStyleCnt="9">
        <dgm:presLayoutVars>
          <dgm:bulletEnabled val="1"/>
        </dgm:presLayoutVars>
      </dgm:prSet>
      <dgm:spPr/>
      <dgm:t>
        <a:bodyPr/>
        <a:lstStyle/>
        <a:p>
          <a:endParaRPr lang="en-US"/>
        </a:p>
      </dgm:t>
    </dgm:pt>
    <dgm:pt modelId="{12D01CDB-8309-41D4-AD82-8786976090C1}" type="pres">
      <dgm:prSet presAssocID="{CCA3BD38-F472-426B-B95C-9BE03A851773}" presName="parTrans" presStyleLbl="bgSibTrans2D1" presStyleIdx="1" presStyleCnt="9"/>
      <dgm:spPr/>
      <dgm:t>
        <a:bodyPr/>
        <a:lstStyle/>
        <a:p>
          <a:endParaRPr lang="en-US"/>
        </a:p>
      </dgm:t>
    </dgm:pt>
    <dgm:pt modelId="{83AEC248-31B2-43C0-885B-5EEE4E9FF821}" type="pres">
      <dgm:prSet presAssocID="{C5865074-ADF4-44F7-9765-56A0013F5CEB}" presName="node" presStyleLbl="node1" presStyleIdx="1" presStyleCnt="9">
        <dgm:presLayoutVars>
          <dgm:bulletEnabled val="1"/>
        </dgm:presLayoutVars>
      </dgm:prSet>
      <dgm:spPr/>
      <dgm:t>
        <a:bodyPr/>
        <a:lstStyle/>
        <a:p>
          <a:endParaRPr lang="en-US"/>
        </a:p>
      </dgm:t>
    </dgm:pt>
    <dgm:pt modelId="{76E87628-47BC-46E4-8721-276C5BD795E9}" type="pres">
      <dgm:prSet presAssocID="{74F8C6BF-B257-4237-9C7A-F010B14F4FB4}" presName="parTrans" presStyleLbl="bgSibTrans2D1" presStyleIdx="2" presStyleCnt="9"/>
      <dgm:spPr/>
      <dgm:t>
        <a:bodyPr/>
        <a:lstStyle/>
        <a:p>
          <a:endParaRPr lang="en-US"/>
        </a:p>
      </dgm:t>
    </dgm:pt>
    <dgm:pt modelId="{C9FFCEED-E066-4834-B0C8-5A4F6A4A0FEC}" type="pres">
      <dgm:prSet presAssocID="{21849F2A-DD05-4A87-92EB-1FD880687E1E}" presName="node" presStyleLbl="node1" presStyleIdx="2" presStyleCnt="9">
        <dgm:presLayoutVars>
          <dgm:bulletEnabled val="1"/>
        </dgm:presLayoutVars>
      </dgm:prSet>
      <dgm:spPr/>
      <dgm:t>
        <a:bodyPr/>
        <a:lstStyle/>
        <a:p>
          <a:endParaRPr lang="en-US"/>
        </a:p>
      </dgm:t>
    </dgm:pt>
    <dgm:pt modelId="{23DB5B1E-64DC-4FA1-92C0-525B14426B05}" type="pres">
      <dgm:prSet presAssocID="{C627BEE2-319F-4D7D-9107-B026B14944DD}" presName="parTrans" presStyleLbl="bgSibTrans2D1" presStyleIdx="3" presStyleCnt="9"/>
      <dgm:spPr/>
      <dgm:t>
        <a:bodyPr/>
        <a:lstStyle/>
        <a:p>
          <a:endParaRPr lang="en-US"/>
        </a:p>
      </dgm:t>
    </dgm:pt>
    <dgm:pt modelId="{7D951343-6818-494A-A5E3-585B825338CB}" type="pres">
      <dgm:prSet presAssocID="{B29C2285-0BF4-4961-89C6-FCFA64B34BB1}" presName="node" presStyleLbl="node1" presStyleIdx="3" presStyleCnt="9">
        <dgm:presLayoutVars>
          <dgm:bulletEnabled val="1"/>
        </dgm:presLayoutVars>
      </dgm:prSet>
      <dgm:spPr/>
      <dgm:t>
        <a:bodyPr/>
        <a:lstStyle/>
        <a:p>
          <a:endParaRPr lang="en-US"/>
        </a:p>
      </dgm:t>
    </dgm:pt>
    <dgm:pt modelId="{7962DF5B-27CB-46E7-B5F6-D3DC4C936A2E}" type="pres">
      <dgm:prSet presAssocID="{7B82E508-EC75-4832-88DA-14C87585AD68}" presName="parTrans" presStyleLbl="bgSibTrans2D1" presStyleIdx="4" presStyleCnt="9"/>
      <dgm:spPr/>
      <dgm:t>
        <a:bodyPr/>
        <a:lstStyle/>
        <a:p>
          <a:endParaRPr lang="en-US"/>
        </a:p>
      </dgm:t>
    </dgm:pt>
    <dgm:pt modelId="{68E247FE-E47B-48F2-ACCA-CC995D75F42C}" type="pres">
      <dgm:prSet presAssocID="{AC645D0C-DC1B-4234-9A88-42B2A0EE5BD9}" presName="node" presStyleLbl="node1" presStyleIdx="4" presStyleCnt="9">
        <dgm:presLayoutVars>
          <dgm:bulletEnabled val="1"/>
        </dgm:presLayoutVars>
      </dgm:prSet>
      <dgm:spPr/>
      <dgm:t>
        <a:bodyPr/>
        <a:lstStyle/>
        <a:p>
          <a:endParaRPr lang="en-US"/>
        </a:p>
      </dgm:t>
    </dgm:pt>
    <dgm:pt modelId="{F8E1D683-83D5-4135-B858-5A175387C57D}" type="pres">
      <dgm:prSet presAssocID="{F5101A1C-CC70-4723-A99C-5465E4CDB1A6}" presName="parTrans" presStyleLbl="bgSibTrans2D1" presStyleIdx="5" presStyleCnt="9"/>
      <dgm:spPr/>
      <dgm:t>
        <a:bodyPr/>
        <a:lstStyle/>
        <a:p>
          <a:endParaRPr lang="en-US"/>
        </a:p>
      </dgm:t>
    </dgm:pt>
    <dgm:pt modelId="{62614ACB-C119-4198-B0C4-2338AA79F1EF}" type="pres">
      <dgm:prSet presAssocID="{7E4D3759-FB04-4A0C-8EAA-A43A7194EB65}" presName="node" presStyleLbl="node1" presStyleIdx="5" presStyleCnt="9">
        <dgm:presLayoutVars>
          <dgm:bulletEnabled val="1"/>
        </dgm:presLayoutVars>
      </dgm:prSet>
      <dgm:spPr/>
      <dgm:t>
        <a:bodyPr/>
        <a:lstStyle/>
        <a:p>
          <a:endParaRPr lang="en-US"/>
        </a:p>
      </dgm:t>
    </dgm:pt>
    <dgm:pt modelId="{9BA7C1E0-E1FB-4F51-8FB2-0738C47EB405}" type="pres">
      <dgm:prSet presAssocID="{996A45B5-DBCF-410A-A6EE-F9E2051AFEB2}" presName="parTrans" presStyleLbl="bgSibTrans2D1" presStyleIdx="6" presStyleCnt="9"/>
      <dgm:spPr/>
      <dgm:t>
        <a:bodyPr/>
        <a:lstStyle/>
        <a:p>
          <a:endParaRPr lang="en-US"/>
        </a:p>
      </dgm:t>
    </dgm:pt>
    <dgm:pt modelId="{515FB427-C3EF-4B20-AB24-CCC9BD0D33C4}" type="pres">
      <dgm:prSet presAssocID="{1B6A624F-1D46-4C9A-A7B8-9CF0A7528A98}" presName="node" presStyleLbl="node1" presStyleIdx="6" presStyleCnt="9">
        <dgm:presLayoutVars>
          <dgm:bulletEnabled val="1"/>
        </dgm:presLayoutVars>
      </dgm:prSet>
      <dgm:spPr/>
      <dgm:t>
        <a:bodyPr/>
        <a:lstStyle/>
        <a:p>
          <a:endParaRPr lang="en-US"/>
        </a:p>
      </dgm:t>
    </dgm:pt>
    <dgm:pt modelId="{B517049A-4713-4121-82F9-DD41EA462BF9}" type="pres">
      <dgm:prSet presAssocID="{1B20DB58-BC44-45DA-9B35-A37EADE4FB38}" presName="parTrans" presStyleLbl="bgSibTrans2D1" presStyleIdx="7" presStyleCnt="9"/>
      <dgm:spPr/>
      <dgm:t>
        <a:bodyPr/>
        <a:lstStyle/>
        <a:p>
          <a:endParaRPr lang="en-US"/>
        </a:p>
      </dgm:t>
    </dgm:pt>
    <dgm:pt modelId="{F0B580DF-50C5-4580-BAE0-150103211846}" type="pres">
      <dgm:prSet presAssocID="{A33E1AB6-0501-4CF4-9B24-FD5B137BE4FC}" presName="node" presStyleLbl="node1" presStyleIdx="7" presStyleCnt="9">
        <dgm:presLayoutVars>
          <dgm:bulletEnabled val="1"/>
        </dgm:presLayoutVars>
      </dgm:prSet>
      <dgm:spPr/>
      <dgm:t>
        <a:bodyPr/>
        <a:lstStyle/>
        <a:p>
          <a:endParaRPr lang="en-US"/>
        </a:p>
      </dgm:t>
    </dgm:pt>
    <dgm:pt modelId="{F855BCCD-A06B-456F-B0CF-716598BD7ABB}" type="pres">
      <dgm:prSet presAssocID="{AF44F185-94E6-4614-9BFC-886397925E1E}" presName="parTrans" presStyleLbl="bgSibTrans2D1" presStyleIdx="8" presStyleCnt="9"/>
      <dgm:spPr/>
      <dgm:t>
        <a:bodyPr/>
        <a:lstStyle/>
        <a:p>
          <a:endParaRPr lang="en-US"/>
        </a:p>
      </dgm:t>
    </dgm:pt>
    <dgm:pt modelId="{DD43A792-5FF4-4475-9AB7-CC1EFE45993C}" type="pres">
      <dgm:prSet presAssocID="{01B6BE59-523E-4FB8-B117-3390B019EDB2}" presName="node" presStyleLbl="node1" presStyleIdx="8" presStyleCnt="9">
        <dgm:presLayoutVars>
          <dgm:bulletEnabled val="1"/>
        </dgm:presLayoutVars>
      </dgm:prSet>
      <dgm:spPr/>
      <dgm:t>
        <a:bodyPr/>
        <a:lstStyle/>
        <a:p>
          <a:endParaRPr lang="en-US"/>
        </a:p>
      </dgm:t>
    </dgm:pt>
  </dgm:ptLst>
  <dgm:cxnLst>
    <dgm:cxn modelId="{3AD64806-D598-494F-9114-B4FDEAA647E2}" srcId="{A9023805-F236-409E-A281-EB1CE573AF5C}" destId="{21849F2A-DD05-4A87-92EB-1FD880687E1E}" srcOrd="2" destOrd="0" parTransId="{74F8C6BF-B257-4237-9C7A-F010B14F4FB4}" sibTransId="{E862DAF1-6022-42B9-B2B4-7B0BEC869E92}"/>
    <dgm:cxn modelId="{07AF58C1-212F-4F60-9747-7E62CA2CAC62}" srcId="{A9023805-F236-409E-A281-EB1CE573AF5C}" destId="{7E4D3759-FB04-4A0C-8EAA-A43A7194EB65}" srcOrd="5" destOrd="0" parTransId="{F5101A1C-CC70-4723-A99C-5465E4CDB1A6}" sibTransId="{8BD7421F-6B26-4B97-8F0E-697DAE458041}"/>
    <dgm:cxn modelId="{41694DD4-A682-401E-BE0F-90404ABC6581}" type="presOf" srcId="{39276824-DE42-44AC-84DF-6C3DA29B49CD}" destId="{DC08C675-55A2-4701-901A-C6F91421890F}" srcOrd="0" destOrd="0" presId="urn:microsoft.com/office/officeart/2005/8/layout/radial4"/>
    <dgm:cxn modelId="{043D2BA1-BDFD-46C9-9D8D-CFA31C8A6443}" type="presOf" srcId="{F5101A1C-CC70-4723-A99C-5465E4CDB1A6}" destId="{F8E1D683-83D5-4135-B858-5A175387C57D}" srcOrd="0" destOrd="0" presId="urn:microsoft.com/office/officeart/2005/8/layout/radial4"/>
    <dgm:cxn modelId="{3BAE547C-6889-4842-A538-D82BD192C916}" type="presOf" srcId="{1B6A624F-1D46-4C9A-A7B8-9CF0A7528A98}" destId="{515FB427-C3EF-4B20-AB24-CCC9BD0D33C4}" srcOrd="0" destOrd="0" presId="urn:microsoft.com/office/officeart/2005/8/layout/radial4"/>
    <dgm:cxn modelId="{4B4680AE-EAF4-4606-BE77-6C7D2039987F}" type="presOf" srcId="{C627BEE2-319F-4D7D-9107-B026B14944DD}" destId="{23DB5B1E-64DC-4FA1-92C0-525B14426B05}" srcOrd="0" destOrd="0" presId="urn:microsoft.com/office/officeart/2005/8/layout/radial4"/>
    <dgm:cxn modelId="{CB98DD4E-39D4-4ED4-935C-193AF183F783}" type="presOf" srcId="{996A45B5-DBCF-410A-A6EE-F9E2051AFEB2}" destId="{9BA7C1E0-E1FB-4F51-8FB2-0738C47EB405}" srcOrd="0" destOrd="0" presId="urn:microsoft.com/office/officeart/2005/8/layout/radial4"/>
    <dgm:cxn modelId="{BE85CEB9-9C99-4BF2-ACB4-8B18ED5EE78D}" srcId="{EF78CABE-DED3-4003-BB73-7EE25EEA03D8}" destId="{9963DA2E-689B-49F6-9F20-8FF5FCD00680}" srcOrd="1" destOrd="0" parTransId="{1C47FE65-993B-4CF5-BE7A-385F0B8DA46F}" sibTransId="{A606DDDF-C332-46E2-8AD4-7351B5A98483}"/>
    <dgm:cxn modelId="{199AA3FF-A3C9-4667-8A87-ECE773B4F5A6}" srcId="{A9023805-F236-409E-A281-EB1CE573AF5C}" destId="{C5865074-ADF4-44F7-9765-56A0013F5CEB}" srcOrd="1" destOrd="0" parTransId="{CCA3BD38-F472-426B-B95C-9BE03A851773}" sibTransId="{B3B4913C-5E7E-4EE9-852C-9839DB1B6CEC}"/>
    <dgm:cxn modelId="{BC50B4EA-2786-46B7-B430-DE66E6CB805E}" type="presOf" srcId="{EF78CABE-DED3-4003-BB73-7EE25EEA03D8}" destId="{657D927E-0C4B-4A3C-AF2B-9BFB19529A7E}" srcOrd="0" destOrd="0" presId="urn:microsoft.com/office/officeart/2005/8/layout/radial4"/>
    <dgm:cxn modelId="{6A4AC791-A4A4-49E8-BC6E-572110AB8FC3}" type="presOf" srcId="{A9023805-F236-409E-A281-EB1CE573AF5C}" destId="{2D7F9E24-793C-4775-A5D4-2300C950D49F}" srcOrd="0" destOrd="0" presId="urn:microsoft.com/office/officeart/2005/8/layout/radial4"/>
    <dgm:cxn modelId="{7EDA9541-58E4-4288-90C4-D78FA315C887}" srcId="{A9023805-F236-409E-A281-EB1CE573AF5C}" destId="{1B6A624F-1D46-4C9A-A7B8-9CF0A7528A98}" srcOrd="6" destOrd="0" parTransId="{996A45B5-DBCF-410A-A6EE-F9E2051AFEB2}" sibTransId="{3A502386-357C-4383-9E30-83F139E8145C}"/>
    <dgm:cxn modelId="{3A9F2085-65E8-4A91-BF4D-B43744EEEC96}" srcId="{A9023805-F236-409E-A281-EB1CE573AF5C}" destId="{B29C2285-0BF4-4961-89C6-FCFA64B34BB1}" srcOrd="3" destOrd="0" parTransId="{C627BEE2-319F-4D7D-9107-B026B14944DD}" sibTransId="{1BFF8751-783F-46E5-B652-0BE9F23E4D45}"/>
    <dgm:cxn modelId="{13E0C0DC-1210-4D82-AC79-56014A693442}" type="presOf" srcId="{AC645D0C-DC1B-4234-9A88-42B2A0EE5BD9}" destId="{68E247FE-E47B-48F2-ACCA-CC995D75F42C}" srcOrd="0" destOrd="0" presId="urn:microsoft.com/office/officeart/2005/8/layout/radial4"/>
    <dgm:cxn modelId="{09BCA8ED-FC3C-4DB7-A24F-11CC19BA4E86}" type="presOf" srcId="{7B82E508-EC75-4832-88DA-14C87585AD68}" destId="{7962DF5B-27CB-46E7-B5F6-D3DC4C936A2E}" srcOrd="0" destOrd="0" presId="urn:microsoft.com/office/officeart/2005/8/layout/radial4"/>
    <dgm:cxn modelId="{C47C3896-6E42-4D65-98CC-D8FAEC11970E}" type="presOf" srcId="{21849F2A-DD05-4A87-92EB-1FD880687E1E}" destId="{C9FFCEED-E066-4834-B0C8-5A4F6A4A0FEC}" srcOrd="0" destOrd="0" presId="urn:microsoft.com/office/officeart/2005/8/layout/radial4"/>
    <dgm:cxn modelId="{984FC604-DB05-46EB-8BE0-601FE9FC22E3}" srcId="{A9023805-F236-409E-A281-EB1CE573AF5C}" destId="{01B6BE59-523E-4FB8-B117-3390B019EDB2}" srcOrd="8" destOrd="0" parTransId="{AF44F185-94E6-4614-9BFC-886397925E1E}" sibTransId="{6C57E1A2-E965-42FA-B095-B5245D86A513}"/>
    <dgm:cxn modelId="{150D7542-A407-4099-B0CE-75C2591D6E90}" srcId="{EF78CABE-DED3-4003-BB73-7EE25EEA03D8}" destId="{A9023805-F236-409E-A281-EB1CE573AF5C}" srcOrd="0" destOrd="0" parTransId="{9D1A360B-7412-4AF4-B736-3A9911C06DD1}" sibTransId="{5829E97B-872A-4A85-AC38-EE5AA907A9DF}"/>
    <dgm:cxn modelId="{D51441EC-8CF2-45A1-A7B2-16785C3A16B5}" type="presOf" srcId="{01B6BE59-523E-4FB8-B117-3390B019EDB2}" destId="{DD43A792-5FF4-4475-9AB7-CC1EFE45993C}" srcOrd="0" destOrd="0" presId="urn:microsoft.com/office/officeart/2005/8/layout/radial4"/>
    <dgm:cxn modelId="{E73FBF6B-E3A2-4D62-B34C-3E4505E66B1D}" type="presOf" srcId="{74F8C6BF-B257-4237-9C7A-F010B14F4FB4}" destId="{76E87628-47BC-46E4-8721-276C5BD795E9}" srcOrd="0" destOrd="0" presId="urn:microsoft.com/office/officeart/2005/8/layout/radial4"/>
    <dgm:cxn modelId="{1FAEB014-2AFC-4F52-BA03-8BA47E2A5F56}" srcId="{A9023805-F236-409E-A281-EB1CE573AF5C}" destId="{A33E1AB6-0501-4CF4-9B24-FD5B137BE4FC}" srcOrd="7" destOrd="0" parTransId="{1B20DB58-BC44-45DA-9B35-A37EADE4FB38}" sibTransId="{E034C07C-903D-4A59-ADD6-E5641B085C57}"/>
    <dgm:cxn modelId="{78447B0B-DC55-4937-AB89-C3933C292FB0}" type="presOf" srcId="{A33E1AB6-0501-4CF4-9B24-FD5B137BE4FC}" destId="{F0B580DF-50C5-4580-BAE0-150103211846}" srcOrd="0" destOrd="0" presId="urn:microsoft.com/office/officeart/2005/8/layout/radial4"/>
    <dgm:cxn modelId="{7CCF2BFB-B15E-454F-96AE-3DE9E5E19A3A}" type="presOf" srcId="{E7AF090D-23F9-484B-8A11-72D7DB8B3BBC}" destId="{A11541FE-1B19-4515-8871-D840767352B6}" srcOrd="0" destOrd="0" presId="urn:microsoft.com/office/officeart/2005/8/layout/radial4"/>
    <dgm:cxn modelId="{27A51786-E12E-4923-B7BE-D76679CB439C}" type="presOf" srcId="{1B20DB58-BC44-45DA-9B35-A37EADE4FB38}" destId="{B517049A-4713-4121-82F9-DD41EA462BF9}" srcOrd="0" destOrd="0" presId="urn:microsoft.com/office/officeart/2005/8/layout/radial4"/>
    <dgm:cxn modelId="{B9E315A0-4F81-4B2A-9129-1D3D24575731}" type="presOf" srcId="{C5865074-ADF4-44F7-9765-56A0013F5CEB}" destId="{83AEC248-31B2-43C0-885B-5EEE4E9FF821}" srcOrd="0" destOrd="0" presId="urn:microsoft.com/office/officeart/2005/8/layout/radial4"/>
    <dgm:cxn modelId="{70BF5604-3A2F-4508-A13B-86DFD5FFA37D}" type="presOf" srcId="{AF44F185-94E6-4614-9BFC-886397925E1E}" destId="{F855BCCD-A06B-456F-B0CF-716598BD7ABB}" srcOrd="0" destOrd="0" presId="urn:microsoft.com/office/officeart/2005/8/layout/radial4"/>
    <dgm:cxn modelId="{05390B6E-D02B-41BE-BAF1-748617DADCB5}" srcId="{A9023805-F236-409E-A281-EB1CE573AF5C}" destId="{AC645D0C-DC1B-4234-9A88-42B2A0EE5BD9}" srcOrd="4" destOrd="0" parTransId="{7B82E508-EC75-4832-88DA-14C87585AD68}" sibTransId="{5137D19A-944D-40D0-B282-9A008220EBD8}"/>
    <dgm:cxn modelId="{FD9CD25B-5385-43C8-A115-6A91B4704395}" type="presOf" srcId="{CCA3BD38-F472-426B-B95C-9BE03A851773}" destId="{12D01CDB-8309-41D4-AD82-8786976090C1}" srcOrd="0" destOrd="0" presId="urn:microsoft.com/office/officeart/2005/8/layout/radial4"/>
    <dgm:cxn modelId="{133C2F58-1C02-43A4-AC8F-522886DD2B87}" type="presOf" srcId="{7E4D3759-FB04-4A0C-8EAA-A43A7194EB65}" destId="{62614ACB-C119-4198-B0C4-2338AA79F1EF}" srcOrd="0" destOrd="0" presId="urn:microsoft.com/office/officeart/2005/8/layout/radial4"/>
    <dgm:cxn modelId="{3A8F35A4-C312-42C6-893F-E7590F78F206}" type="presOf" srcId="{B29C2285-0BF4-4961-89C6-FCFA64B34BB1}" destId="{7D951343-6818-494A-A5E3-585B825338CB}" srcOrd="0" destOrd="0" presId="urn:microsoft.com/office/officeart/2005/8/layout/radial4"/>
    <dgm:cxn modelId="{01DF4E24-B181-47BA-A689-34FAE2F3E05C}" srcId="{A9023805-F236-409E-A281-EB1CE573AF5C}" destId="{E7AF090D-23F9-484B-8A11-72D7DB8B3BBC}" srcOrd="0" destOrd="0" parTransId="{39276824-DE42-44AC-84DF-6C3DA29B49CD}" sibTransId="{AA06E811-9C97-40C7-8B2A-3210DC79F366}"/>
    <dgm:cxn modelId="{9A9F0F0A-CB51-45EC-860E-74E45F83E889}" type="presParOf" srcId="{657D927E-0C4B-4A3C-AF2B-9BFB19529A7E}" destId="{2D7F9E24-793C-4775-A5D4-2300C950D49F}" srcOrd="0" destOrd="0" presId="urn:microsoft.com/office/officeart/2005/8/layout/radial4"/>
    <dgm:cxn modelId="{F5A1EA67-211D-43B4-8F33-A35B862C7864}" type="presParOf" srcId="{657D927E-0C4B-4A3C-AF2B-9BFB19529A7E}" destId="{DC08C675-55A2-4701-901A-C6F91421890F}" srcOrd="1" destOrd="0" presId="urn:microsoft.com/office/officeart/2005/8/layout/radial4"/>
    <dgm:cxn modelId="{44F9E327-DEDF-4BAC-942E-FB006E4AFE82}" type="presParOf" srcId="{657D927E-0C4B-4A3C-AF2B-9BFB19529A7E}" destId="{A11541FE-1B19-4515-8871-D840767352B6}" srcOrd="2" destOrd="0" presId="urn:microsoft.com/office/officeart/2005/8/layout/radial4"/>
    <dgm:cxn modelId="{7D220C54-A967-402E-8562-885E9AFA1DF3}" type="presParOf" srcId="{657D927E-0C4B-4A3C-AF2B-9BFB19529A7E}" destId="{12D01CDB-8309-41D4-AD82-8786976090C1}" srcOrd="3" destOrd="0" presId="urn:microsoft.com/office/officeart/2005/8/layout/radial4"/>
    <dgm:cxn modelId="{3011276E-0D4F-42F2-8CDB-ADFED392CD2E}" type="presParOf" srcId="{657D927E-0C4B-4A3C-AF2B-9BFB19529A7E}" destId="{83AEC248-31B2-43C0-885B-5EEE4E9FF821}" srcOrd="4" destOrd="0" presId="urn:microsoft.com/office/officeart/2005/8/layout/radial4"/>
    <dgm:cxn modelId="{A0592F9B-77E3-42D5-9880-2454B547D447}" type="presParOf" srcId="{657D927E-0C4B-4A3C-AF2B-9BFB19529A7E}" destId="{76E87628-47BC-46E4-8721-276C5BD795E9}" srcOrd="5" destOrd="0" presId="urn:microsoft.com/office/officeart/2005/8/layout/radial4"/>
    <dgm:cxn modelId="{5A099828-B96D-4B2A-A9C5-125E7F6C3FC7}" type="presParOf" srcId="{657D927E-0C4B-4A3C-AF2B-9BFB19529A7E}" destId="{C9FFCEED-E066-4834-B0C8-5A4F6A4A0FEC}" srcOrd="6" destOrd="0" presId="urn:microsoft.com/office/officeart/2005/8/layout/radial4"/>
    <dgm:cxn modelId="{E36CA8D1-2FB9-4AB5-B8C0-C2F43B925466}" type="presParOf" srcId="{657D927E-0C4B-4A3C-AF2B-9BFB19529A7E}" destId="{23DB5B1E-64DC-4FA1-92C0-525B14426B05}" srcOrd="7" destOrd="0" presId="urn:microsoft.com/office/officeart/2005/8/layout/radial4"/>
    <dgm:cxn modelId="{233FD50F-8914-43D0-8A25-120A92973C88}" type="presParOf" srcId="{657D927E-0C4B-4A3C-AF2B-9BFB19529A7E}" destId="{7D951343-6818-494A-A5E3-585B825338CB}" srcOrd="8" destOrd="0" presId="urn:microsoft.com/office/officeart/2005/8/layout/radial4"/>
    <dgm:cxn modelId="{C80FDE17-AFAE-4C14-9248-B38449B4B3D5}" type="presParOf" srcId="{657D927E-0C4B-4A3C-AF2B-9BFB19529A7E}" destId="{7962DF5B-27CB-46E7-B5F6-D3DC4C936A2E}" srcOrd="9" destOrd="0" presId="urn:microsoft.com/office/officeart/2005/8/layout/radial4"/>
    <dgm:cxn modelId="{91F2C5CB-F8CC-42CC-AFB0-536A473F213B}" type="presParOf" srcId="{657D927E-0C4B-4A3C-AF2B-9BFB19529A7E}" destId="{68E247FE-E47B-48F2-ACCA-CC995D75F42C}" srcOrd="10" destOrd="0" presId="urn:microsoft.com/office/officeart/2005/8/layout/radial4"/>
    <dgm:cxn modelId="{FCEDE698-CAAB-458F-8CF4-D7C3A724E1C4}" type="presParOf" srcId="{657D927E-0C4B-4A3C-AF2B-9BFB19529A7E}" destId="{F8E1D683-83D5-4135-B858-5A175387C57D}" srcOrd="11" destOrd="0" presId="urn:microsoft.com/office/officeart/2005/8/layout/radial4"/>
    <dgm:cxn modelId="{B201F7F0-8306-40EC-9465-EDC4886680DE}" type="presParOf" srcId="{657D927E-0C4B-4A3C-AF2B-9BFB19529A7E}" destId="{62614ACB-C119-4198-B0C4-2338AA79F1EF}" srcOrd="12" destOrd="0" presId="urn:microsoft.com/office/officeart/2005/8/layout/radial4"/>
    <dgm:cxn modelId="{D2E96206-E7D1-4BB4-B6D5-4F73A0E8BDFA}" type="presParOf" srcId="{657D927E-0C4B-4A3C-AF2B-9BFB19529A7E}" destId="{9BA7C1E0-E1FB-4F51-8FB2-0738C47EB405}" srcOrd="13" destOrd="0" presId="urn:microsoft.com/office/officeart/2005/8/layout/radial4"/>
    <dgm:cxn modelId="{007CAFCF-7F5F-4858-A514-9EF954E60B61}" type="presParOf" srcId="{657D927E-0C4B-4A3C-AF2B-9BFB19529A7E}" destId="{515FB427-C3EF-4B20-AB24-CCC9BD0D33C4}" srcOrd="14" destOrd="0" presId="urn:microsoft.com/office/officeart/2005/8/layout/radial4"/>
    <dgm:cxn modelId="{4E7241D6-459F-4F8E-AED1-A721C507361B}" type="presParOf" srcId="{657D927E-0C4B-4A3C-AF2B-9BFB19529A7E}" destId="{B517049A-4713-4121-82F9-DD41EA462BF9}" srcOrd="15" destOrd="0" presId="urn:microsoft.com/office/officeart/2005/8/layout/radial4"/>
    <dgm:cxn modelId="{ECDECA14-DD2B-4AF3-AAB4-2640A10E26CD}" type="presParOf" srcId="{657D927E-0C4B-4A3C-AF2B-9BFB19529A7E}" destId="{F0B580DF-50C5-4580-BAE0-150103211846}" srcOrd="16" destOrd="0" presId="urn:microsoft.com/office/officeart/2005/8/layout/radial4"/>
    <dgm:cxn modelId="{9CFBDF70-A0D3-4DBB-B165-0338B723E770}" type="presParOf" srcId="{657D927E-0C4B-4A3C-AF2B-9BFB19529A7E}" destId="{F855BCCD-A06B-456F-B0CF-716598BD7ABB}" srcOrd="17" destOrd="0" presId="urn:microsoft.com/office/officeart/2005/8/layout/radial4"/>
    <dgm:cxn modelId="{351F24D0-491A-4A32-8129-169A6215AE55}" type="presParOf" srcId="{657D927E-0C4B-4A3C-AF2B-9BFB19529A7E}" destId="{DD43A792-5FF4-4475-9AB7-CC1EFE45993C}"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3AC95-7822-47B9-B2E6-0907E7F6893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2F5DCB6-0E33-4E1B-86E1-419748EA8068}">
      <dgm:prSet phldrT="[Text]" custT="1"/>
      <dgm:spPr/>
      <dgm:t>
        <a:bodyPr/>
        <a:lstStyle/>
        <a:p>
          <a:pPr>
            <a:spcAft>
              <a:spcPts val="600"/>
            </a:spcAft>
          </a:pPr>
          <a:r>
            <a:rPr lang="en-US" sz="3000" b="1" dirty="0"/>
            <a:t>Prevent</a:t>
          </a:r>
          <a:r>
            <a:rPr lang="en-US" sz="3600" dirty="0"/>
            <a:t> </a:t>
          </a:r>
        </a:p>
        <a:p>
          <a:pPr>
            <a:spcAft>
              <a:spcPts val="600"/>
            </a:spcAft>
          </a:pPr>
          <a:r>
            <a:rPr lang="en-US" sz="2200" dirty="0"/>
            <a:t>addiction and harm</a:t>
          </a:r>
        </a:p>
      </dgm:t>
    </dgm:pt>
    <dgm:pt modelId="{EE7B68AB-D764-4B89-90CC-22E1D8761258}" type="parTrans" cxnId="{C920ACDB-3682-4EFC-9EC4-CF4F68375B5C}">
      <dgm:prSet/>
      <dgm:spPr/>
      <dgm:t>
        <a:bodyPr/>
        <a:lstStyle/>
        <a:p>
          <a:endParaRPr lang="en-US"/>
        </a:p>
      </dgm:t>
    </dgm:pt>
    <dgm:pt modelId="{F0368701-9124-42E6-AF5E-6BE8A43E1582}" type="sibTrans" cxnId="{C920ACDB-3682-4EFC-9EC4-CF4F68375B5C}">
      <dgm:prSet/>
      <dgm:spPr/>
      <dgm:t>
        <a:bodyPr/>
        <a:lstStyle/>
        <a:p>
          <a:endParaRPr lang="en-US"/>
        </a:p>
      </dgm:t>
    </dgm:pt>
    <dgm:pt modelId="{ECD9DB47-916F-4B62-86C7-3B95C0C6BCAB}">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Fewer new starts on long-term opioid use</a:t>
          </a:r>
        </a:p>
      </dgm:t>
    </dgm:pt>
    <dgm:pt modelId="{4905E764-8166-47E3-93D8-4252BF8648C9}" type="parTrans" cxnId="{9D44DB69-20CF-4F4A-B2F9-6F55BFFB4BE7}">
      <dgm:prSet/>
      <dgm:spPr/>
      <dgm:t>
        <a:bodyPr/>
        <a:lstStyle/>
        <a:p>
          <a:endParaRPr lang="en-US"/>
        </a:p>
      </dgm:t>
    </dgm:pt>
    <dgm:pt modelId="{7A36FF92-651A-4BBD-9C4C-CEBCD9E736DC}" type="sibTrans" cxnId="{9D44DB69-20CF-4F4A-B2F9-6F55BFFB4BE7}">
      <dgm:prSet/>
      <dgm:spPr/>
      <dgm:t>
        <a:bodyPr/>
        <a:lstStyle/>
        <a:p>
          <a:endParaRPr lang="en-US"/>
        </a:p>
      </dgm:t>
    </dgm:pt>
    <dgm:pt modelId="{60639182-3E59-4858-9FF8-FAAF12693133}">
      <dgm:prSet phldrT="[Text]" custT="1"/>
      <dgm:spPr/>
      <dgm:t>
        <a:bodyPr/>
        <a:lstStyle/>
        <a:p>
          <a:pPr>
            <a:spcAft>
              <a:spcPts val="600"/>
            </a:spcAft>
          </a:pPr>
          <a:r>
            <a:rPr lang="en-US" sz="3000" b="1" dirty="0"/>
            <a:t>Manage</a:t>
          </a:r>
        </a:p>
        <a:p>
          <a:pPr>
            <a:spcAft>
              <a:spcPts val="600"/>
            </a:spcAft>
          </a:pPr>
          <a:r>
            <a:rPr lang="en-US" sz="2200" dirty="0"/>
            <a:t>chronic pain safely</a:t>
          </a:r>
        </a:p>
      </dgm:t>
    </dgm:pt>
    <dgm:pt modelId="{B9A318F9-67C1-49A4-90F1-DA62DCF95F99}" type="parTrans" cxnId="{EC0C1A21-694E-4CB1-8BE9-07C5A049AD8E}">
      <dgm:prSet/>
      <dgm:spPr/>
      <dgm:t>
        <a:bodyPr/>
        <a:lstStyle/>
        <a:p>
          <a:endParaRPr lang="en-US"/>
        </a:p>
      </dgm:t>
    </dgm:pt>
    <dgm:pt modelId="{04BC0037-41F4-4A34-8BD9-D749CB36D51A}" type="sibTrans" cxnId="{EC0C1A21-694E-4CB1-8BE9-07C5A049AD8E}">
      <dgm:prSet/>
      <dgm:spPr/>
      <dgm:t>
        <a:bodyPr/>
        <a:lstStyle/>
        <a:p>
          <a:endParaRPr lang="en-US"/>
        </a:p>
      </dgm:t>
    </dgm:pt>
    <dgm:pt modelId="{0A714EC9-F185-4647-B93D-D26ECFDA6A18}">
      <dgm:prSet phldrT="[Text]"/>
      <dgm:spPr/>
      <dgm:t>
        <a:bodyPr/>
        <a:lstStyle/>
        <a:p>
          <a:r>
            <a:rPr lang="en-US" dirty="0"/>
            <a:t>Alternative pain therapies</a:t>
          </a:r>
        </a:p>
      </dgm:t>
    </dgm:pt>
    <dgm:pt modelId="{06DF43AF-9CFE-4A57-AE6A-E89EBD0571F6}" type="parTrans" cxnId="{65F612F9-952D-45E5-9194-BB752E277D20}">
      <dgm:prSet/>
      <dgm:spPr/>
      <dgm:t>
        <a:bodyPr/>
        <a:lstStyle/>
        <a:p>
          <a:endParaRPr lang="en-US"/>
        </a:p>
      </dgm:t>
    </dgm:pt>
    <dgm:pt modelId="{84F6C482-BE1A-4C4C-9FB8-0FF2739E03E3}" type="sibTrans" cxnId="{65F612F9-952D-45E5-9194-BB752E277D20}">
      <dgm:prSet/>
      <dgm:spPr/>
      <dgm:t>
        <a:bodyPr/>
        <a:lstStyle/>
        <a:p>
          <a:endParaRPr lang="en-US"/>
        </a:p>
      </dgm:t>
    </dgm:pt>
    <dgm:pt modelId="{3999934B-2BE5-4BA0-B208-1A6FAA3C849F}">
      <dgm:prSet phldrT="[Text]"/>
      <dgm:spPr/>
      <dgm:t>
        <a:bodyPr/>
        <a:lstStyle/>
        <a:p>
          <a:r>
            <a:rPr lang="en-US" dirty="0"/>
            <a:t>Slowly tapering high dosages to safer dosages</a:t>
          </a:r>
        </a:p>
      </dgm:t>
    </dgm:pt>
    <dgm:pt modelId="{55A4DBF7-289A-4C63-9E65-B1DF357023C6}" type="parTrans" cxnId="{88DD2389-0C38-4A93-9191-530564EFDA68}">
      <dgm:prSet/>
      <dgm:spPr/>
      <dgm:t>
        <a:bodyPr/>
        <a:lstStyle/>
        <a:p>
          <a:endParaRPr lang="en-US"/>
        </a:p>
      </dgm:t>
    </dgm:pt>
    <dgm:pt modelId="{87766E86-8AE5-491C-A64D-FF35B11BC23F}" type="sibTrans" cxnId="{88DD2389-0C38-4A93-9191-530564EFDA68}">
      <dgm:prSet/>
      <dgm:spPr/>
      <dgm:t>
        <a:bodyPr/>
        <a:lstStyle/>
        <a:p>
          <a:endParaRPr lang="en-US"/>
        </a:p>
      </dgm:t>
    </dgm:pt>
    <dgm:pt modelId="{39D7B92A-DC24-4BBC-8211-83FBBC7BB21A}">
      <dgm:prSet phldrT="[Text]" custT="1"/>
      <dgm:spPr/>
      <dgm:t>
        <a:bodyPr/>
        <a:lstStyle/>
        <a:p>
          <a:pPr>
            <a:spcAft>
              <a:spcPts val="600"/>
            </a:spcAft>
          </a:pPr>
          <a:r>
            <a:rPr lang="en-US" sz="3000" b="1" dirty="0"/>
            <a:t>Treat</a:t>
          </a:r>
        </a:p>
        <a:p>
          <a:pPr>
            <a:spcAft>
              <a:spcPts val="600"/>
            </a:spcAft>
          </a:pPr>
          <a:r>
            <a:rPr lang="en-US" sz="2200" dirty="0"/>
            <a:t>addiction</a:t>
          </a:r>
        </a:p>
      </dgm:t>
    </dgm:pt>
    <dgm:pt modelId="{F865D85B-1191-4276-AA08-3C8C90511249}" type="parTrans" cxnId="{A6CE6076-D9FA-4FB1-88AF-2F0D6555CD72}">
      <dgm:prSet/>
      <dgm:spPr/>
      <dgm:t>
        <a:bodyPr/>
        <a:lstStyle/>
        <a:p>
          <a:endParaRPr lang="en-US"/>
        </a:p>
      </dgm:t>
    </dgm:pt>
    <dgm:pt modelId="{58F7CEFC-039E-4B70-B361-17D7C092E9EB}" type="sibTrans" cxnId="{A6CE6076-D9FA-4FB1-88AF-2F0D6555CD72}">
      <dgm:prSet/>
      <dgm:spPr/>
      <dgm:t>
        <a:bodyPr/>
        <a:lstStyle/>
        <a:p>
          <a:endParaRPr lang="en-US"/>
        </a:p>
      </dgm:t>
    </dgm:pt>
    <dgm:pt modelId="{D42A0BBA-D8E7-4C2E-8027-A786AA1BAD46}">
      <dgm:prSet phldrT="[Text]"/>
      <dgm:spPr/>
      <dgm:t>
        <a:bodyPr/>
        <a:lstStyle/>
        <a:p>
          <a:r>
            <a:rPr lang="en-US" dirty="0"/>
            <a:t>Medications for addiction treatment (MAT)</a:t>
          </a:r>
        </a:p>
      </dgm:t>
    </dgm:pt>
    <dgm:pt modelId="{424F09CA-C16C-43F4-B440-45E8F3246AD8}" type="parTrans" cxnId="{B07EDD90-6BBC-4BDB-BFCA-FFD80EC3A2E3}">
      <dgm:prSet/>
      <dgm:spPr/>
      <dgm:t>
        <a:bodyPr/>
        <a:lstStyle/>
        <a:p>
          <a:endParaRPr lang="en-US"/>
        </a:p>
      </dgm:t>
    </dgm:pt>
    <dgm:pt modelId="{E77679E3-CE3F-42BA-8A13-304BA00CA680}" type="sibTrans" cxnId="{B07EDD90-6BBC-4BDB-BFCA-FFD80EC3A2E3}">
      <dgm:prSet/>
      <dgm:spPr/>
      <dgm:t>
        <a:bodyPr/>
        <a:lstStyle/>
        <a:p>
          <a:endParaRPr lang="en-US"/>
        </a:p>
      </dgm:t>
    </dgm:pt>
    <dgm:pt modelId="{9AD0290C-446B-4ACB-B266-F392AAAA6B0C}">
      <dgm:prSet phldrT="[Text]" custT="1"/>
      <dgm:spPr/>
      <dgm:t>
        <a:bodyPr/>
        <a:lstStyle/>
        <a:p>
          <a:pPr>
            <a:spcAft>
              <a:spcPts val="600"/>
            </a:spcAft>
          </a:pPr>
          <a:r>
            <a:rPr lang="en-US" sz="2900" b="1" dirty="0"/>
            <a:t>Stop</a:t>
          </a:r>
        </a:p>
        <a:p>
          <a:pPr>
            <a:spcAft>
              <a:spcPts val="600"/>
            </a:spcAft>
          </a:pPr>
          <a:r>
            <a:rPr lang="en-US" sz="2200" dirty="0"/>
            <a:t>overdose deaths</a:t>
          </a:r>
        </a:p>
      </dgm:t>
    </dgm:pt>
    <dgm:pt modelId="{C2C2A74F-9BF7-48B9-9D1B-F217C28CE576}" type="parTrans" cxnId="{16129077-8DBB-44B7-BC6A-815ABB48CBF3}">
      <dgm:prSet/>
      <dgm:spPr/>
      <dgm:t>
        <a:bodyPr/>
        <a:lstStyle/>
        <a:p>
          <a:endParaRPr lang="en-US"/>
        </a:p>
      </dgm:t>
    </dgm:pt>
    <dgm:pt modelId="{EB2AAF8D-0579-45F4-839F-F67529E969E6}" type="sibTrans" cxnId="{16129077-8DBB-44B7-BC6A-815ABB48CBF3}">
      <dgm:prSet/>
      <dgm:spPr/>
      <dgm:t>
        <a:bodyPr/>
        <a:lstStyle/>
        <a:p>
          <a:endParaRPr lang="en-US"/>
        </a:p>
      </dgm:t>
    </dgm:pt>
    <dgm:pt modelId="{58C05BFD-305D-4837-947E-3A9F4E2B9105}">
      <dgm:prSet phldrT="[Text]"/>
      <dgm:spPr/>
      <dgm:t>
        <a:bodyPr/>
        <a:lstStyle/>
        <a:p>
          <a:r>
            <a:rPr lang="en-US" dirty="0"/>
            <a:t>Naloxone </a:t>
          </a:r>
        </a:p>
      </dgm:t>
    </dgm:pt>
    <dgm:pt modelId="{E873C86D-A6F0-4751-ADB8-747661E4F274}" type="parTrans" cxnId="{C2FB3111-DA6D-44B0-8413-CE6BA5576544}">
      <dgm:prSet/>
      <dgm:spPr/>
      <dgm:t>
        <a:bodyPr/>
        <a:lstStyle/>
        <a:p>
          <a:endParaRPr lang="en-US"/>
        </a:p>
      </dgm:t>
    </dgm:pt>
    <dgm:pt modelId="{2200700E-A441-4DE5-BB1D-AFA6C776A594}" type="sibTrans" cxnId="{C2FB3111-DA6D-44B0-8413-CE6BA5576544}">
      <dgm:prSet/>
      <dgm:spPr/>
      <dgm:t>
        <a:bodyPr/>
        <a:lstStyle/>
        <a:p>
          <a:endParaRPr lang="en-US"/>
        </a:p>
      </dgm:t>
    </dgm:pt>
    <dgm:pt modelId="{6C8C010A-DE49-4328-8C73-0E8DAB5C844E}">
      <dgm:prSet phldrT="[Text]"/>
      <dgm:spPr/>
      <dgm:t>
        <a:bodyPr/>
        <a:lstStyle/>
        <a:p>
          <a:r>
            <a:rPr lang="en-US" dirty="0"/>
            <a:t>Needle exchanges</a:t>
          </a:r>
        </a:p>
      </dgm:t>
    </dgm:pt>
    <dgm:pt modelId="{3F259EBF-F0AD-43FF-A86D-F8973D18DE3B}" type="parTrans" cxnId="{345B2433-08CF-475C-A6B7-539438512A51}">
      <dgm:prSet/>
      <dgm:spPr/>
      <dgm:t>
        <a:bodyPr/>
        <a:lstStyle/>
        <a:p>
          <a:endParaRPr lang="en-US"/>
        </a:p>
      </dgm:t>
    </dgm:pt>
    <dgm:pt modelId="{71CDDB14-B894-4F70-B0CE-BDA0A8146731}" type="sibTrans" cxnId="{345B2433-08CF-475C-A6B7-539438512A51}">
      <dgm:prSet/>
      <dgm:spPr/>
      <dgm:t>
        <a:bodyPr/>
        <a:lstStyle/>
        <a:p>
          <a:endParaRPr lang="en-US"/>
        </a:p>
      </dgm:t>
    </dgm:pt>
    <dgm:pt modelId="{D6C1A46D-7B2B-42E7-BBE7-5C0883F63DD6}">
      <dgm:prSet phldrT="[Text]"/>
      <dgm:spPr/>
      <dgm:t>
        <a:bodyPr/>
        <a:lstStyle/>
        <a:p>
          <a:r>
            <a:rPr lang="en-US" dirty="0"/>
            <a:t>Supervised injection sites</a:t>
          </a:r>
        </a:p>
      </dgm:t>
    </dgm:pt>
    <dgm:pt modelId="{79BDBF98-CA02-4355-9FEE-4D821C0F4C50}" type="parTrans" cxnId="{5020591D-8F90-4F06-9870-6F3D3D1E2A60}">
      <dgm:prSet/>
      <dgm:spPr/>
      <dgm:t>
        <a:bodyPr/>
        <a:lstStyle/>
        <a:p>
          <a:endParaRPr lang="en-US"/>
        </a:p>
      </dgm:t>
    </dgm:pt>
    <dgm:pt modelId="{15BD3E41-385D-4D36-8D97-4BBCFA2C85E8}" type="sibTrans" cxnId="{5020591D-8F90-4F06-9870-6F3D3D1E2A60}">
      <dgm:prSet/>
      <dgm:spPr/>
      <dgm:t>
        <a:bodyPr/>
        <a:lstStyle/>
        <a:p>
          <a:endParaRPr lang="en-US"/>
        </a:p>
      </dgm:t>
    </dgm:pt>
    <dgm:pt modelId="{0710BB6F-4C4D-43AC-9D4A-49F9478B3454}">
      <dgm:prSet phldrT="[Text]"/>
      <dgm:spPr/>
      <dgm:t>
        <a:bodyPr/>
        <a:lstStyle/>
        <a:p>
          <a:r>
            <a:rPr lang="en-US" dirty="0"/>
            <a:t>Limiting opioids + sedatives</a:t>
          </a:r>
        </a:p>
      </dgm:t>
    </dgm:pt>
    <dgm:pt modelId="{46C44175-EDAC-4C9B-A3B8-1CE9F31C1534}" type="parTrans" cxnId="{334FD4BA-5641-40A0-9F44-4BF560146FFB}">
      <dgm:prSet/>
      <dgm:spPr/>
      <dgm:t>
        <a:bodyPr/>
        <a:lstStyle/>
        <a:p>
          <a:endParaRPr lang="en-US"/>
        </a:p>
      </dgm:t>
    </dgm:pt>
    <dgm:pt modelId="{C32484C7-2E76-4D98-935F-DD869A8312D9}" type="sibTrans" cxnId="{334FD4BA-5641-40A0-9F44-4BF560146FFB}">
      <dgm:prSet/>
      <dgm:spPr/>
      <dgm:t>
        <a:bodyPr/>
        <a:lstStyle/>
        <a:p>
          <a:endParaRPr lang="en-US"/>
        </a:p>
      </dgm:t>
    </dgm:pt>
    <dgm:pt modelId="{7EB09D18-D16D-45D1-939D-99AD8754CAFC}">
      <dgm:prSet phldrT="[Text]"/>
      <dgm:spPr/>
      <dgm:t>
        <a:bodyPr/>
        <a:lstStyle/>
        <a:p>
          <a:r>
            <a:rPr lang="en-US" dirty="0"/>
            <a:t>Reduce stigma</a:t>
          </a:r>
        </a:p>
      </dgm:t>
    </dgm:pt>
    <dgm:pt modelId="{2AF6466A-3490-45D5-8989-1576DD8AD116}" type="parTrans" cxnId="{D2752E9B-23BB-4D75-810A-7080B8D05CAC}">
      <dgm:prSet/>
      <dgm:spPr/>
      <dgm:t>
        <a:bodyPr/>
        <a:lstStyle/>
        <a:p>
          <a:endParaRPr lang="en-US"/>
        </a:p>
      </dgm:t>
    </dgm:pt>
    <dgm:pt modelId="{E5B26846-CB0A-4693-8E97-411AD7301764}" type="sibTrans" cxnId="{D2752E9B-23BB-4D75-810A-7080B8D05CAC}">
      <dgm:prSet/>
      <dgm:spPr/>
      <dgm:t>
        <a:bodyPr/>
        <a:lstStyle/>
        <a:p>
          <a:endParaRPr lang="en-US"/>
        </a:p>
      </dgm:t>
    </dgm:pt>
    <dgm:pt modelId="{1A9B4B04-2F11-464E-A09B-4860510F3537}">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Opioids used for fewer diagnoses, shorter durations, and lower doses</a:t>
          </a:r>
        </a:p>
      </dgm:t>
    </dgm:pt>
    <dgm:pt modelId="{6815F03A-CFFB-4BDB-8BA6-74FF07AAC077}" type="parTrans" cxnId="{55FF624B-3605-475A-9C47-FF848096B095}">
      <dgm:prSet/>
      <dgm:spPr/>
      <dgm:t>
        <a:bodyPr/>
        <a:lstStyle/>
        <a:p>
          <a:endParaRPr lang="en-US"/>
        </a:p>
      </dgm:t>
    </dgm:pt>
    <dgm:pt modelId="{B26DDE78-9905-4165-80EF-8F579200C32D}" type="sibTrans" cxnId="{55FF624B-3605-475A-9C47-FF848096B095}">
      <dgm:prSet/>
      <dgm:spPr/>
      <dgm:t>
        <a:bodyPr/>
        <a:lstStyle/>
        <a:p>
          <a:endParaRPr lang="en-US"/>
        </a:p>
      </dgm:t>
    </dgm:pt>
    <dgm:pt modelId="{38783367-053E-4D7C-BC92-0F3179D6DEE6}">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Upstream prevention and education</a:t>
          </a:r>
        </a:p>
      </dgm:t>
    </dgm:pt>
    <dgm:pt modelId="{03275178-2344-4D96-A69B-080CB1DABCEE}" type="parTrans" cxnId="{C1729EB7-5996-4A89-9953-173860C3A919}">
      <dgm:prSet/>
      <dgm:spPr/>
      <dgm:t>
        <a:bodyPr/>
        <a:lstStyle/>
        <a:p>
          <a:endParaRPr lang="en-US"/>
        </a:p>
      </dgm:t>
    </dgm:pt>
    <dgm:pt modelId="{4B4ECD0F-ABBC-49B2-8333-487975D0E9D4}" type="sibTrans" cxnId="{C1729EB7-5996-4A89-9953-173860C3A919}">
      <dgm:prSet/>
      <dgm:spPr/>
      <dgm:t>
        <a:bodyPr/>
        <a:lstStyle/>
        <a:p>
          <a:endParaRPr lang="en-US"/>
        </a:p>
      </dgm:t>
    </dgm:pt>
    <dgm:pt modelId="{398A251D-352E-4DDC-8A8E-7B97744BACC3}" type="pres">
      <dgm:prSet presAssocID="{4343AC95-7822-47B9-B2E6-0907E7F68934}" presName="Name0" presStyleCnt="0">
        <dgm:presLayoutVars>
          <dgm:dir/>
          <dgm:animLvl val="lvl"/>
          <dgm:resizeHandles val="exact"/>
        </dgm:presLayoutVars>
      </dgm:prSet>
      <dgm:spPr/>
      <dgm:t>
        <a:bodyPr/>
        <a:lstStyle/>
        <a:p>
          <a:endParaRPr lang="en-US"/>
        </a:p>
      </dgm:t>
    </dgm:pt>
    <dgm:pt modelId="{3A862438-5A33-4746-A88F-5FE84E2E2AE3}" type="pres">
      <dgm:prSet presAssocID="{F2F5DCB6-0E33-4E1B-86E1-419748EA8068}" presName="linNode" presStyleCnt="0"/>
      <dgm:spPr/>
    </dgm:pt>
    <dgm:pt modelId="{11B3691F-7E99-4CFC-BA6F-4D2A848207A5}" type="pres">
      <dgm:prSet presAssocID="{F2F5DCB6-0E33-4E1B-86E1-419748EA8068}" presName="parentText" presStyleLbl="node1" presStyleIdx="0" presStyleCnt="4">
        <dgm:presLayoutVars>
          <dgm:chMax val="1"/>
          <dgm:bulletEnabled val="1"/>
        </dgm:presLayoutVars>
      </dgm:prSet>
      <dgm:spPr/>
      <dgm:t>
        <a:bodyPr/>
        <a:lstStyle/>
        <a:p>
          <a:endParaRPr lang="en-US"/>
        </a:p>
      </dgm:t>
    </dgm:pt>
    <dgm:pt modelId="{06EFF747-57D7-482A-8300-EE2DC9A19088}" type="pres">
      <dgm:prSet presAssocID="{F2F5DCB6-0E33-4E1B-86E1-419748EA8068}" presName="descendantText" presStyleLbl="alignAccFollowNode1" presStyleIdx="0" presStyleCnt="4">
        <dgm:presLayoutVars>
          <dgm:bulletEnabled val="1"/>
        </dgm:presLayoutVars>
      </dgm:prSet>
      <dgm:spPr/>
      <dgm:t>
        <a:bodyPr/>
        <a:lstStyle/>
        <a:p>
          <a:endParaRPr lang="en-US"/>
        </a:p>
      </dgm:t>
    </dgm:pt>
    <dgm:pt modelId="{C144C7C1-C73E-4614-8DE9-18FEAC4DA9D6}" type="pres">
      <dgm:prSet presAssocID="{F0368701-9124-42E6-AF5E-6BE8A43E1582}" presName="sp" presStyleCnt="0"/>
      <dgm:spPr/>
    </dgm:pt>
    <dgm:pt modelId="{B6167E08-A41F-421A-9DEA-AD2748CD0124}" type="pres">
      <dgm:prSet presAssocID="{60639182-3E59-4858-9FF8-FAAF12693133}" presName="linNode" presStyleCnt="0"/>
      <dgm:spPr/>
    </dgm:pt>
    <dgm:pt modelId="{AB74FC05-A933-4926-9127-2A1F8B734707}" type="pres">
      <dgm:prSet presAssocID="{60639182-3E59-4858-9FF8-FAAF12693133}" presName="parentText" presStyleLbl="node1" presStyleIdx="1" presStyleCnt="4">
        <dgm:presLayoutVars>
          <dgm:chMax val="1"/>
          <dgm:bulletEnabled val="1"/>
        </dgm:presLayoutVars>
      </dgm:prSet>
      <dgm:spPr/>
      <dgm:t>
        <a:bodyPr/>
        <a:lstStyle/>
        <a:p>
          <a:endParaRPr lang="en-US"/>
        </a:p>
      </dgm:t>
    </dgm:pt>
    <dgm:pt modelId="{21FA5575-BBA6-4449-95E0-15E01842F00A}" type="pres">
      <dgm:prSet presAssocID="{60639182-3E59-4858-9FF8-FAAF12693133}" presName="descendantText" presStyleLbl="alignAccFollowNode1" presStyleIdx="1" presStyleCnt="4">
        <dgm:presLayoutVars>
          <dgm:bulletEnabled val="1"/>
        </dgm:presLayoutVars>
      </dgm:prSet>
      <dgm:spPr/>
      <dgm:t>
        <a:bodyPr/>
        <a:lstStyle/>
        <a:p>
          <a:endParaRPr lang="en-US"/>
        </a:p>
      </dgm:t>
    </dgm:pt>
    <dgm:pt modelId="{D3BF1790-1BBE-4FD3-8978-E940D0005D79}" type="pres">
      <dgm:prSet presAssocID="{04BC0037-41F4-4A34-8BD9-D749CB36D51A}" presName="sp" presStyleCnt="0"/>
      <dgm:spPr/>
    </dgm:pt>
    <dgm:pt modelId="{252BD319-F6E2-4962-9661-C7B38EFFDCD5}" type="pres">
      <dgm:prSet presAssocID="{39D7B92A-DC24-4BBC-8211-83FBBC7BB21A}" presName="linNode" presStyleCnt="0"/>
      <dgm:spPr/>
    </dgm:pt>
    <dgm:pt modelId="{629ECDB7-8CAE-4A00-9268-BB916B4A866B}" type="pres">
      <dgm:prSet presAssocID="{39D7B92A-DC24-4BBC-8211-83FBBC7BB21A}" presName="parentText" presStyleLbl="node1" presStyleIdx="2" presStyleCnt="4">
        <dgm:presLayoutVars>
          <dgm:chMax val="1"/>
          <dgm:bulletEnabled val="1"/>
        </dgm:presLayoutVars>
      </dgm:prSet>
      <dgm:spPr/>
      <dgm:t>
        <a:bodyPr/>
        <a:lstStyle/>
        <a:p>
          <a:endParaRPr lang="en-US"/>
        </a:p>
      </dgm:t>
    </dgm:pt>
    <dgm:pt modelId="{A29E5266-8571-4843-B15F-8D47BA353B3B}" type="pres">
      <dgm:prSet presAssocID="{39D7B92A-DC24-4BBC-8211-83FBBC7BB21A}" presName="descendantText" presStyleLbl="alignAccFollowNode1" presStyleIdx="2" presStyleCnt="4">
        <dgm:presLayoutVars>
          <dgm:bulletEnabled val="1"/>
        </dgm:presLayoutVars>
      </dgm:prSet>
      <dgm:spPr/>
      <dgm:t>
        <a:bodyPr/>
        <a:lstStyle/>
        <a:p>
          <a:endParaRPr lang="en-US"/>
        </a:p>
      </dgm:t>
    </dgm:pt>
    <dgm:pt modelId="{FE2716B2-2312-4A10-B2AF-2B3582D2B953}" type="pres">
      <dgm:prSet presAssocID="{58F7CEFC-039E-4B70-B361-17D7C092E9EB}" presName="sp" presStyleCnt="0"/>
      <dgm:spPr/>
    </dgm:pt>
    <dgm:pt modelId="{01ED4C01-3146-41C6-AF59-9A44607F5747}" type="pres">
      <dgm:prSet presAssocID="{9AD0290C-446B-4ACB-B266-F392AAAA6B0C}" presName="linNode" presStyleCnt="0"/>
      <dgm:spPr/>
    </dgm:pt>
    <dgm:pt modelId="{D2D04654-207B-4D0A-9FBF-029E260761F3}" type="pres">
      <dgm:prSet presAssocID="{9AD0290C-446B-4ACB-B266-F392AAAA6B0C}" presName="parentText" presStyleLbl="node1" presStyleIdx="3" presStyleCnt="4">
        <dgm:presLayoutVars>
          <dgm:chMax val="1"/>
          <dgm:bulletEnabled val="1"/>
        </dgm:presLayoutVars>
      </dgm:prSet>
      <dgm:spPr/>
      <dgm:t>
        <a:bodyPr/>
        <a:lstStyle/>
        <a:p>
          <a:endParaRPr lang="en-US"/>
        </a:p>
      </dgm:t>
    </dgm:pt>
    <dgm:pt modelId="{6BA4E484-29EB-493E-B395-70A116DEB25B}" type="pres">
      <dgm:prSet presAssocID="{9AD0290C-446B-4ACB-B266-F392AAAA6B0C}" presName="descendantText" presStyleLbl="alignAccFollowNode1" presStyleIdx="3" presStyleCnt="4">
        <dgm:presLayoutVars>
          <dgm:bulletEnabled val="1"/>
        </dgm:presLayoutVars>
      </dgm:prSet>
      <dgm:spPr/>
      <dgm:t>
        <a:bodyPr/>
        <a:lstStyle/>
        <a:p>
          <a:endParaRPr lang="en-US"/>
        </a:p>
      </dgm:t>
    </dgm:pt>
  </dgm:ptLst>
  <dgm:cxnLst>
    <dgm:cxn modelId="{2B665643-C151-46EB-BBB8-0D18A85DD031}" type="presOf" srcId="{D6C1A46D-7B2B-42E7-BBE7-5C0883F63DD6}" destId="{6BA4E484-29EB-493E-B395-70A116DEB25B}" srcOrd="0" destOrd="2" presId="urn:microsoft.com/office/officeart/2005/8/layout/vList5"/>
    <dgm:cxn modelId="{C1729EB7-5996-4A89-9953-173860C3A919}" srcId="{F2F5DCB6-0E33-4E1B-86E1-419748EA8068}" destId="{38783367-053E-4D7C-BC92-0F3179D6DEE6}" srcOrd="2" destOrd="0" parTransId="{03275178-2344-4D96-A69B-080CB1DABCEE}" sibTransId="{4B4ECD0F-ABBC-49B2-8333-487975D0E9D4}"/>
    <dgm:cxn modelId="{AACD8841-9F5D-4DB3-9C8E-02D0702ADF2B}" type="presOf" srcId="{9AD0290C-446B-4ACB-B266-F392AAAA6B0C}" destId="{D2D04654-207B-4D0A-9FBF-029E260761F3}" srcOrd="0" destOrd="0" presId="urn:microsoft.com/office/officeart/2005/8/layout/vList5"/>
    <dgm:cxn modelId="{DA22D878-3CB0-4BF5-B001-A5316EBB10F3}" type="presOf" srcId="{3999934B-2BE5-4BA0-B208-1A6FAA3C849F}" destId="{21FA5575-BBA6-4449-95E0-15E01842F00A}" srcOrd="0" destOrd="1" presId="urn:microsoft.com/office/officeart/2005/8/layout/vList5"/>
    <dgm:cxn modelId="{241B7331-43C3-4ABD-9CDB-0AE94C615F95}" type="presOf" srcId="{6C8C010A-DE49-4328-8C73-0E8DAB5C844E}" destId="{6BA4E484-29EB-493E-B395-70A116DEB25B}" srcOrd="0" destOrd="1" presId="urn:microsoft.com/office/officeart/2005/8/layout/vList5"/>
    <dgm:cxn modelId="{4411FB67-07D3-4BEF-9C2C-3453F683DAB7}" type="presOf" srcId="{D42A0BBA-D8E7-4C2E-8027-A786AA1BAD46}" destId="{A29E5266-8571-4843-B15F-8D47BA353B3B}" srcOrd="0" destOrd="0" presId="urn:microsoft.com/office/officeart/2005/8/layout/vList5"/>
    <dgm:cxn modelId="{334FD4BA-5641-40A0-9F44-4BF560146FFB}" srcId="{60639182-3E59-4858-9FF8-FAAF12693133}" destId="{0710BB6F-4C4D-43AC-9D4A-49F9478B3454}" srcOrd="2" destOrd="0" parTransId="{46C44175-EDAC-4C9B-A3B8-1CE9F31C1534}" sibTransId="{C32484C7-2E76-4D98-935F-DD869A8312D9}"/>
    <dgm:cxn modelId="{DF803EF2-EEEF-4297-87F5-64AD31229CEB}" type="presOf" srcId="{1A9B4B04-2F11-464E-A09B-4860510F3537}" destId="{06EFF747-57D7-482A-8300-EE2DC9A19088}" srcOrd="0" destOrd="1" presId="urn:microsoft.com/office/officeart/2005/8/layout/vList5"/>
    <dgm:cxn modelId="{5FC47121-8158-47F7-9B61-9EA06CEA9520}" type="presOf" srcId="{39D7B92A-DC24-4BBC-8211-83FBBC7BB21A}" destId="{629ECDB7-8CAE-4A00-9268-BB916B4A866B}" srcOrd="0" destOrd="0" presId="urn:microsoft.com/office/officeart/2005/8/layout/vList5"/>
    <dgm:cxn modelId="{F038E59B-CAF6-426A-9003-4D9A744DF5B9}" type="presOf" srcId="{4343AC95-7822-47B9-B2E6-0907E7F68934}" destId="{398A251D-352E-4DDC-8A8E-7B97744BACC3}" srcOrd="0" destOrd="0" presId="urn:microsoft.com/office/officeart/2005/8/layout/vList5"/>
    <dgm:cxn modelId="{81CB0573-306C-422B-8559-2BD8FE4A2D19}" type="presOf" srcId="{F2F5DCB6-0E33-4E1B-86E1-419748EA8068}" destId="{11B3691F-7E99-4CFC-BA6F-4D2A848207A5}" srcOrd="0" destOrd="0" presId="urn:microsoft.com/office/officeart/2005/8/layout/vList5"/>
    <dgm:cxn modelId="{19E6F861-0D74-4618-8963-76D5D3632CF0}" type="presOf" srcId="{0710BB6F-4C4D-43AC-9D4A-49F9478B3454}" destId="{21FA5575-BBA6-4449-95E0-15E01842F00A}" srcOrd="0" destOrd="2" presId="urn:microsoft.com/office/officeart/2005/8/layout/vList5"/>
    <dgm:cxn modelId="{D2752E9B-23BB-4D75-810A-7080B8D05CAC}" srcId="{39D7B92A-DC24-4BBC-8211-83FBBC7BB21A}" destId="{7EB09D18-D16D-45D1-939D-99AD8754CAFC}" srcOrd="1" destOrd="0" parTransId="{2AF6466A-3490-45D5-8989-1576DD8AD116}" sibTransId="{E5B26846-CB0A-4693-8E97-411AD7301764}"/>
    <dgm:cxn modelId="{306CE4D0-9B5D-434E-BFA5-5E9B8D182D83}" type="presOf" srcId="{58C05BFD-305D-4837-947E-3A9F4E2B9105}" destId="{6BA4E484-29EB-493E-B395-70A116DEB25B}" srcOrd="0" destOrd="0" presId="urn:microsoft.com/office/officeart/2005/8/layout/vList5"/>
    <dgm:cxn modelId="{16129077-8DBB-44B7-BC6A-815ABB48CBF3}" srcId="{4343AC95-7822-47B9-B2E6-0907E7F68934}" destId="{9AD0290C-446B-4ACB-B266-F392AAAA6B0C}" srcOrd="3" destOrd="0" parTransId="{C2C2A74F-9BF7-48B9-9D1B-F217C28CE576}" sibTransId="{EB2AAF8D-0579-45F4-839F-F67529E969E6}"/>
    <dgm:cxn modelId="{A6CE6076-D9FA-4FB1-88AF-2F0D6555CD72}" srcId="{4343AC95-7822-47B9-B2E6-0907E7F68934}" destId="{39D7B92A-DC24-4BBC-8211-83FBBC7BB21A}" srcOrd="2" destOrd="0" parTransId="{F865D85B-1191-4276-AA08-3C8C90511249}" sibTransId="{58F7CEFC-039E-4B70-B361-17D7C092E9EB}"/>
    <dgm:cxn modelId="{B07EDD90-6BBC-4BDB-BFCA-FFD80EC3A2E3}" srcId="{39D7B92A-DC24-4BBC-8211-83FBBC7BB21A}" destId="{D42A0BBA-D8E7-4C2E-8027-A786AA1BAD46}" srcOrd="0" destOrd="0" parTransId="{424F09CA-C16C-43F4-B440-45E8F3246AD8}" sibTransId="{E77679E3-CE3F-42BA-8A13-304BA00CA680}"/>
    <dgm:cxn modelId="{C2FB3111-DA6D-44B0-8413-CE6BA5576544}" srcId="{9AD0290C-446B-4ACB-B266-F392AAAA6B0C}" destId="{58C05BFD-305D-4837-947E-3A9F4E2B9105}" srcOrd="0" destOrd="0" parTransId="{E873C86D-A6F0-4751-ADB8-747661E4F274}" sibTransId="{2200700E-A441-4DE5-BB1D-AFA6C776A594}"/>
    <dgm:cxn modelId="{8A27B2EF-3DC3-4780-9222-DE21C38DEC0D}" type="presOf" srcId="{ECD9DB47-916F-4B62-86C7-3B95C0C6BCAB}" destId="{06EFF747-57D7-482A-8300-EE2DC9A19088}" srcOrd="0" destOrd="0" presId="urn:microsoft.com/office/officeart/2005/8/layout/vList5"/>
    <dgm:cxn modelId="{EC0C1A21-694E-4CB1-8BE9-07C5A049AD8E}" srcId="{4343AC95-7822-47B9-B2E6-0907E7F68934}" destId="{60639182-3E59-4858-9FF8-FAAF12693133}" srcOrd="1" destOrd="0" parTransId="{B9A318F9-67C1-49A4-90F1-DA62DCF95F99}" sibTransId="{04BC0037-41F4-4A34-8BD9-D749CB36D51A}"/>
    <dgm:cxn modelId="{55FF624B-3605-475A-9C47-FF848096B095}" srcId="{F2F5DCB6-0E33-4E1B-86E1-419748EA8068}" destId="{1A9B4B04-2F11-464E-A09B-4860510F3537}" srcOrd="1" destOrd="0" parTransId="{6815F03A-CFFB-4BDB-8BA6-74FF07AAC077}" sibTransId="{B26DDE78-9905-4165-80EF-8F579200C32D}"/>
    <dgm:cxn modelId="{65F612F9-952D-45E5-9194-BB752E277D20}" srcId="{60639182-3E59-4858-9FF8-FAAF12693133}" destId="{0A714EC9-F185-4647-B93D-D26ECFDA6A18}" srcOrd="0" destOrd="0" parTransId="{06DF43AF-9CFE-4A57-AE6A-E89EBD0571F6}" sibTransId="{84F6C482-BE1A-4C4C-9FB8-0FF2739E03E3}"/>
    <dgm:cxn modelId="{C920ACDB-3682-4EFC-9EC4-CF4F68375B5C}" srcId="{4343AC95-7822-47B9-B2E6-0907E7F68934}" destId="{F2F5DCB6-0E33-4E1B-86E1-419748EA8068}" srcOrd="0" destOrd="0" parTransId="{EE7B68AB-D764-4B89-90CC-22E1D8761258}" sibTransId="{F0368701-9124-42E6-AF5E-6BE8A43E1582}"/>
    <dgm:cxn modelId="{1AF8A11E-3B0E-4CF8-B81D-CC498C2ADCBC}" type="presOf" srcId="{38783367-053E-4D7C-BC92-0F3179D6DEE6}" destId="{06EFF747-57D7-482A-8300-EE2DC9A19088}" srcOrd="0" destOrd="2" presId="urn:microsoft.com/office/officeart/2005/8/layout/vList5"/>
    <dgm:cxn modelId="{E2C8A511-E299-436F-943A-F0115DD0A04E}" type="presOf" srcId="{0A714EC9-F185-4647-B93D-D26ECFDA6A18}" destId="{21FA5575-BBA6-4449-95E0-15E01842F00A}" srcOrd="0" destOrd="0" presId="urn:microsoft.com/office/officeart/2005/8/layout/vList5"/>
    <dgm:cxn modelId="{67221F63-B76C-42A9-A314-83122A855243}" type="presOf" srcId="{60639182-3E59-4858-9FF8-FAAF12693133}" destId="{AB74FC05-A933-4926-9127-2A1F8B734707}" srcOrd="0" destOrd="0" presId="urn:microsoft.com/office/officeart/2005/8/layout/vList5"/>
    <dgm:cxn modelId="{5020591D-8F90-4F06-9870-6F3D3D1E2A60}" srcId="{9AD0290C-446B-4ACB-B266-F392AAAA6B0C}" destId="{D6C1A46D-7B2B-42E7-BBE7-5C0883F63DD6}" srcOrd="2" destOrd="0" parTransId="{79BDBF98-CA02-4355-9FEE-4D821C0F4C50}" sibTransId="{15BD3E41-385D-4D36-8D97-4BBCFA2C85E8}"/>
    <dgm:cxn modelId="{23023E01-578B-49A5-985B-5484D1B9B86B}" type="presOf" srcId="{7EB09D18-D16D-45D1-939D-99AD8754CAFC}" destId="{A29E5266-8571-4843-B15F-8D47BA353B3B}" srcOrd="0" destOrd="1" presId="urn:microsoft.com/office/officeart/2005/8/layout/vList5"/>
    <dgm:cxn modelId="{9D44DB69-20CF-4F4A-B2F9-6F55BFFB4BE7}" srcId="{F2F5DCB6-0E33-4E1B-86E1-419748EA8068}" destId="{ECD9DB47-916F-4B62-86C7-3B95C0C6BCAB}" srcOrd="0" destOrd="0" parTransId="{4905E764-8166-47E3-93D8-4252BF8648C9}" sibTransId="{7A36FF92-651A-4BBD-9C4C-CEBCD9E736DC}"/>
    <dgm:cxn modelId="{345B2433-08CF-475C-A6B7-539438512A51}" srcId="{9AD0290C-446B-4ACB-B266-F392AAAA6B0C}" destId="{6C8C010A-DE49-4328-8C73-0E8DAB5C844E}" srcOrd="1" destOrd="0" parTransId="{3F259EBF-F0AD-43FF-A86D-F8973D18DE3B}" sibTransId="{71CDDB14-B894-4F70-B0CE-BDA0A8146731}"/>
    <dgm:cxn modelId="{88DD2389-0C38-4A93-9191-530564EFDA68}" srcId="{60639182-3E59-4858-9FF8-FAAF12693133}" destId="{3999934B-2BE5-4BA0-B208-1A6FAA3C849F}" srcOrd="1" destOrd="0" parTransId="{55A4DBF7-289A-4C63-9E65-B1DF357023C6}" sibTransId="{87766E86-8AE5-491C-A64D-FF35B11BC23F}"/>
    <dgm:cxn modelId="{4281B790-A32E-4364-9012-A8A7E15CBB9D}" type="presParOf" srcId="{398A251D-352E-4DDC-8A8E-7B97744BACC3}" destId="{3A862438-5A33-4746-A88F-5FE84E2E2AE3}" srcOrd="0" destOrd="0" presId="urn:microsoft.com/office/officeart/2005/8/layout/vList5"/>
    <dgm:cxn modelId="{6F6E3F83-39C3-41C1-8023-18D5790F58AF}" type="presParOf" srcId="{3A862438-5A33-4746-A88F-5FE84E2E2AE3}" destId="{11B3691F-7E99-4CFC-BA6F-4D2A848207A5}" srcOrd="0" destOrd="0" presId="urn:microsoft.com/office/officeart/2005/8/layout/vList5"/>
    <dgm:cxn modelId="{6CEF9D29-BB1C-4E27-B2D3-BC86047B428E}" type="presParOf" srcId="{3A862438-5A33-4746-A88F-5FE84E2E2AE3}" destId="{06EFF747-57D7-482A-8300-EE2DC9A19088}" srcOrd="1" destOrd="0" presId="urn:microsoft.com/office/officeart/2005/8/layout/vList5"/>
    <dgm:cxn modelId="{52905EA9-832B-4A57-9DDE-8F34D0A8713B}" type="presParOf" srcId="{398A251D-352E-4DDC-8A8E-7B97744BACC3}" destId="{C144C7C1-C73E-4614-8DE9-18FEAC4DA9D6}" srcOrd="1" destOrd="0" presId="urn:microsoft.com/office/officeart/2005/8/layout/vList5"/>
    <dgm:cxn modelId="{73AB183E-1840-4055-A2D5-4C0FCD5883AA}" type="presParOf" srcId="{398A251D-352E-4DDC-8A8E-7B97744BACC3}" destId="{B6167E08-A41F-421A-9DEA-AD2748CD0124}" srcOrd="2" destOrd="0" presId="urn:microsoft.com/office/officeart/2005/8/layout/vList5"/>
    <dgm:cxn modelId="{55E0D71F-FBC8-4F4C-96EF-B77235737AC4}" type="presParOf" srcId="{B6167E08-A41F-421A-9DEA-AD2748CD0124}" destId="{AB74FC05-A933-4926-9127-2A1F8B734707}" srcOrd="0" destOrd="0" presId="urn:microsoft.com/office/officeart/2005/8/layout/vList5"/>
    <dgm:cxn modelId="{46355419-873A-4C41-8A3A-D623190C83D5}" type="presParOf" srcId="{B6167E08-A41F-421A-9DEA-AD2748CD0124}" destId="{21FA5575-BBA6-4449-95E0-15E01842F00A}" srcOrd="1" destOrd="0" presId="urn:microsoft.com/office/officeart/2005/8/layout/vList5"/>
    <dgm:cxn modelId="{FBB78F1A-FB57-4A6D-9709-E05EE7B6FA73}" type="presParOf" srcId="{398A251D-352E-4DDC-8A8E-7B97744BACC3}" destId="{D3BF1790-1BBE-4FD3-8978-E940D0005D79}" srcOrd="3" destOrd="0" presId="urn:microsoft.com/office/officeart/2005/8/layout/vList5"/>
    <dgm:cxn modelId="{D80B57BD-7BC0-4D85-AA87-9A37747DC102}" type="presParOf" srcId="{398A251D-352E-4DDC-8A8E-7B97744BACC3}" destId="{252BD319-F6E2-4962-9661-C7B38EFFDCD5}" srcOrd="4" destOrd="0" presId="urn:microsoft.com/office/officeart/2005/8/layout/vList5"/>
    <dgm:cxn modelId="{D3B73C89-5CF1-47F7-93C8-B7D97FEFB2EC}" type="presParOf" srcId="{252BD319-F6E2-4962-9661-C7B38EFFDCD5}" destId="{629ECDB7-8CAE-4A00-9268-BB916B4A866B}" srcOrd="0" destOrd="0" presId="urn:microsoft.com/office/officeart/2005/8/layout/vList5"/>
    <dgm:cxn modelId="{EF6F4E80-B139-4235-9950-4CB7E234C61E}" type="presParOf" srcId="{252BD319-F6E2-4962-9661-C7B38EFFDCD5}" destId="{A29E5266-8571-4843-B15F-8D47BA353B3B}" srcOrd="1" destOrd="0" presId="urn:microsoft.com/office/officeart/2005/8/layout/vList5"/>
    <dgm:cxn modelId="{125F5C3F-BB4F-4BBE-802B-AD09267452D9}" type="presParOf" srcId="{398A251D-352E-4DDC-8A8E-7B97744BACC3}" destId="{FE2716B2-2312-4A10-B2AF-2B3582D2B953}" srcOrd="5" destOrd="0" presId="urn:microsoft.com/office/officeart/2005/8/layout/vList5"/>
    <dgm:cxn modelId="{C3A20321-171E-4D1F-9EF4-E75A149D1D97}" type="presParOf" srcId="{398A251D-352E-4DDC-8A8E-7B97744BACC3}" destId="{01ED4C01-3146-41C6-AF59-9A44607F5747}" srcOrd="6" destOrd="0" presId="urn:microsoft.com/office/officeart/2005/8/layout/vList5"/>
    <dgm:cxn modelId="{A640DB14-682B-4977-A680-5569F5057CED}" type="presParOf" srcId="{01ED4C01-3146-41C6-AF59-9A44607F5747}" destId="{D2D04654-207B-4D0A-9FBF-029E260761F3}" srcOrd="0" destOrd="0" presId="urn:microsoft.com/office/officeart/2005/8/layout/vList5"/>
    <dgm:cxn modelId="{EA4599C0-E9A3-4AC3-9C86-5DC9DBC2DF63}" type="presParOf" srcId="{01ED4C01-3146-41C6-AF59-9A44607F5747}" destId="{6BA4E484-29EB-493E-B395-70A116DEB2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F9E24-793C-4775-A5D4-2300C950D49F}">
      <dsp:nvSpPr>
        <dsp:cNvPr id="0" name=""/>
        <dsp:cNvSpPr/>
      </dsp:nvSpPr>
      <dsp:spPr>
        <a:xfrm>
          <a:off x="3568941" y="3555323"/>
          <a:ext cx="1626976" cy="1626976"/>
        </a:xfrm>
        <a:prstGeom prst="ellipse">
          <a:avLst/>
        </a:prstGeom>
        <a:solidFill>
          <a:srgbClr val="E589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latin typeface="Calibri" panose="020F0502020204030204" pitchFamily="34" charset="0"/>
              <a:cs typeface="Calibri" panose="020F0502020204030204" pitchFamily="34" charset="0"/>
            </a:rPr>
            <a:t>Coalition Accelerator Program</a:t>
          </a:r>
        </a:p>
      </dsp:txBody>
      <dsp:txXfrm>
        <a:off x="3807206" y="3793588"/>
        <a:ext cx="1150446" cy="1150446"/>
      </dsp:txXfrm>
    </dsp:sp>
    <dsp:sp modelId="{DC08C675-55A2-4701-901A-C6F91421890F}">
      <dsp:nvSpPr>
        <dsp:cNvPr id="0" name=""/>
        <dsp:cNvSpPr/>
      </dsp:nvSpPr>
      <dsp:spPr>
        <a:xfrm rot="10800000">
          <a:off x="572549" y="4136967"/>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A11541FE-1B19-4515-8871-D840767352B6}">
      <dsp:nvSpPr>
        <dsp:cNvPr id="0" name=""/>
        <dsp:cNvSpPr/>
      </dsp:nvSpPr>
      <dsp:spPr>
        <a:xfrm>
          <a:off x="3107" y="3913258"/>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Impact coaching</a:t>
          </a:r>
        </a:p>
      </dsp:txBody>
      <dsp:txXfrm>
        <a:off x="29792" y="3939943"/>
        <a:ext cx="1085513" cy="857737"/>
      </dsp:txXfrm>
    </dsp:sp>
    <dsp:sp modelId="{12D01CDB-8309-41D4-AD82-8786976090C1}">
      <dsp:nvSpPr>
        <dsp:cNvPr id="0" name=""/>
        <dsp:cNvSpPr/>
      </dsp:nvSpPr>
      <dsp:spPr>
        <a:xfrm rot="12150000">
          <a:off x="754788" y="3220790"/>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83AEC248-31B2-43C0-885B-5EEE4E9FF821}">
      <dsp:nvSpPr>
        <dsp:cNvPr id="0" name=""/>
        <dsp:cNvSpPr/>
      </dsp:nvSpPr>
      <dsp:spPr>
        <a:xfrm>
          <a:off x="293117" y="2455280"/>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Peer networking and strategy sessions</a:t>
          </a:r>
        </a:p>
      </dsp:txBody>
      <dsp:txXfrm>
        <a:off x="319802" y="2481965"/>
        <a:ext cx="1085513" cy="857737"/>
      </dsp:txXfrm>
    </dsp:sp>
    <dsp:sp modelId="{76E87628-47BC-46E4-8721-276C5BD795E9}">
      <dsp:nvSpPr>
        <dsp:cNvPr id="0" name=""/>
        <dsp:cNvSpPr/>
      </dsp:nvSpPr>
      <dsp:spPr>
        <a:xfrm rot="13500000">
          <a:off x="1273760" y="2444093"/>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C9FFCEED-E066-4834-B0C8-5A4F6A4A0FEC}">
      <dsp:nvSpPr>
        <dsp:cNvPr id="0" name=""/>
        <dsp:cNvSpPr/>
      </dsp:nvSpPr>
      <dsp:spPr>
        <a:xfrm>
          <a:off x="1118995" y="1219265"/>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Subject matter expert ‘bullpen’</a:t>
          </a:r>
        </a:p>
      </dsp:txBody>
      <dsp:txXfrm>
        <a:off x="1145680" y="1245950"/>
        <a:ext cx="1085513" cy="857737"/>
      </dsp:txXfrm>
    </dsp:sp>
    <dsp:sp modelId="{23DB5B1E-64DC-4FA1-92C0-525B14426B05}">
      <dsp:nvSpPr>
        <dsp:cNvPr id="0" name=""/>
        <dsp:cNvSpPr/>
      </dsp:nvSpPr>
      <dsp:spPr>
        <a:xfrm rot="14850000">
          <a:off x="2050457" y="1925121"/>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7D951343-6818-494A-A5E3-585B825338CB}">
      <dsp:nvSpPr>
        <dsp:cNvPr id="0" name=""/>
        <dsp:cNvSpPr/>
      </dsp:nvSpPr>
      <dsp:spPr>
        <a:xfrm>
          <a:off x="2355009" y="393387"/>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Web-based learning </a:t>
          </a:r>
        </a:p>
      </dsp:txBody>
      <dsp:txXfrm>
        <a:off x="2381694" y="420072"/>
        <a:ext cx="1085513" cy="857737"/>
      </dsp:txXfrm>
    </dsp:sp>
    <dsp:sp modelId="{7962DF5B-27CB-46E7-B5F6-D3DC4C936A2E}">
      <dsp:nvSpPr>
        <dsp:cNvPr id="0" name=""/>
        <dsp:cNvSpPr/>
      </dsp:nvSpPr>
      <dsp:spPr>
        <a:xfrm rot="16200000">
          <a:off x="2966634" y="1742882"/>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68E247FE-E47B-48F2-ACCA-CC995D75F42C}">
      <dsp:nvSpPr>
        <dsp:cNvPr id="0" name=""/>
        <dsp:cNvSpPr/>
      </dsp:nvSpPr>
      <dsp:spPr>
        <a:xfrm>
          <a:off x="3812987" y="103377"/>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Website</a:t>
          </a:r>
        </a:p>
      </dsp:txBody>
      <dsp:txXfrm>
        <a:off x="3839672" y="130062"/>
        <a:ext cx="1085513" cy="857737"/>
      </dsp:txXfrm>
    </dsp:sp>
    <dsp:sp modelId="{F8E1D683-83D5-4135-B858-5A175387C57D}">
      <dsp:nvSpPr>
        <dsp:cNvPr id="0" name=""/>
        <dsp:cNvSpPr/>
      </dsp:nvSpPr>
      <dsp:spPr>
        <a:xfrm rot="17550000">
          <a:off x="3882811" y="1925121"/>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62614ACB-C119-4198-B0C4-2338AA79F1EF}">
      <dsp:nvSpPr>
        <dsp:cNvPr id="0" name=""/>
        <dsp:cNvSpPr/>
      </dsp:nvSpPr>
      <dsp:spPr>
        <a:xfrm>
          <a:off x="5270965" y="393387"/>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Templates and Tools</a:t>
          </a:r>
        </a:p>
      </dsp:txBody>
      <dsp:txXfrm>
        <a:off x="5297650" y="420072"/>
        <a:ext cx="1085513" cy="857737"/>
      </dsp:txXfrm>
    </dsp:sp>
    <dsp:sp modelId="{9BA7C1E0-E1FB-4F51-8FB2-0738C47EB405}">
      <dsp:nvSpPr>
        <dsp:cNvPr id="0" name=""/>
        <dsp:cNvSpPr/>
      </dsp:nvSpPr>
      <dsp:spPr>
        <a:xfrm rot="18900000">
          <a:off x="4659508" y="2444093"/>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515FB427-C3EF-4B20-AB24-CCC9BD0D33C4}">
      <dsp:nvSpPr>
        <dsp:cNvPr id="0" name=""/>
        <dsp:cNvSpPr/>
      </dsp:nvSpPr>
      <dsp:spPr>
        <a:xfrm>
          <a:off x="6506979" y="1219265"/>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Regional workshops and convenings</a:t>
          </a:r>
        </a:p>
      </dsp:txBody>
      <dsp:txXfrm>
        <a:off x="6533664" y="1245950"/>
        <a:ext cx="1085513" cy="857737"/>
      </dsp:txXfrm>
    </dsp:sp>
    <dsp:sp modelId="{B517049A-4713-4121-82F9-DD41EA462BF9}">
      <dsp:nvSpPr>
        <dsp:cNvPr id="0" name=""/>
        <dsp:cNvSpPr/>
      </dsp:nvSpPr>
      <dsp:spPr>
        <a:xfrm rot="20250000">
          <a:off x="5178480" y="3220790"/>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F0B580DF-50C5-4580-BAE0-150103211846}">
      <dsp:nvSpPr>
        <dsp:cNvPr id="0" name=""/>
        <dsp:cNvSpPr/>
      </dsp:nvSpPr>
      <dsp:spPr>
        <a:xfrm>
          <a:off x="7332858" y="2455280"/>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AmeriCorps VISTA assignees</a:t>
          </a:r>
        </a:p>
      </dsp:txBody>
      <dsp:txXfrm>
        <a:off x="7359543" y="2481965"/>
        <a:ext cx="1085513" cy="857737"/>
      </dsp:txXfrm>
    </dsp:sp>
    <dsp:sp modelId="{F855BCCD-A06B-456F-B0CF-716598BD7ABB}">
      <dsp:nvSpPr>
        <dsp:cNvPr id="0" name=""/>
        <dsp:cNvSpPr/>
      </dsp:nvSpPr>
      <dsp:spPr>
        <a:xfrm>
          <a:off x="5360719" y="4136967"/>
          <a:ext cx="2831590" cy="463688"/>
        </a:xfrm>
        <a:prstGeom prst="leftArrow">
          <a:avLst>
            <a:gd name="adj1" fmla="val 60000"/>
            <a:gd name="adj2" fmla="val 50000"/>
          </a:avLst>
        </a:prstGeom>
        <a:solidFill>
          <a:srgbClr val="377D89"/>
        </a:solidFill>
        <a:ln>
          <a:noFill/>
        </a:ln>
        <a:effectLst/>
      </dsp:spPr>
      <dsp:style>
        <a:lnRef idx="0">
          <a:scrgbClr r="0" g="0" b="0"/>
        </a:lnRef>
        <a:fillRef idx="1">
          <a:scrgbClr r="0" g="0" b="0"/>
        </a:fillRef>
        <a:effectRef idx="0">
          <a:scrgbClr r="0" g="0" b="0"/>
        </a:effectRef>
        <a:fontRef idx="minor">
          <a:schemeClr val="lt1"/>
        </a:fontRef>
      </dsp:style>
    </dsp:sp>
    <dsp:sp modelId="{DD43A792-5FF4-4475-9AB7-CC1EFE45993C}">
      <dsp:nvSpPr>
        <dsp:cNvPr id="0" name=""/>
        <dsp:cNvSpPr/>
      </dsp:nvSpPr>
      <dsp:spPr>
        <a:xfrm>
          <a:off x="7622867" y="3913258"/>
          <a:ext cx="1138883" cy="911107"/>
        </a:xfrm>
        <a:prstGeom prst="roundRect">
          <a:avLst>
            <a:gd name="adj" fmla="val 10000"/>
          </a:avLst>
        </a:prstGeom>
        <a:solidFill>
          <a:srgbClr val="76C0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Program newsletter &amp; Network digest</a:t>
          </a:r>
        </a:p>
      </dsp:txBody>
      <dsp:txXfrm>
        <a:off x="7649552" y="3939943"/>
        <a:ext cx="1085513" cy="85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FF747-57D7-482A-8300-EE2DC9A19088}">
      <dsp:nvSpPr>
        <dsp:cNvPr id="0" name=""/>
        <dsp:cNvSpPr/>
      </dsp:nvSpPr>
      <dsp:spPr>
        <a:xfrm rot="5400000">
          <a:off x="5143109" y="-2039583"/>
          <a:ext cx="970427" cy="52972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t> Fewer new starts on long-term opioid use</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t> Opioids used for fewer diagnoses, shorter durations, and lower doses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t> Upstream prevention and education</a:t>
          </a:r>
        </a:p>
      </dsp:txBody>
      <dsp:txXfrm rot="-5400000">
        <a:off x="2979700" y="171198"/>
        <a:ext cx="5249873" cy="875683"/>
      </dsp:txXfrm>
    </dsp:sp>
    <dsp:sp modelId="{11B3691F-7E99-4CFC-BA6F-4D2A848207A5}">
      <dsp:nvSpPr>
        <dsp:cNvPr id="0" name=""/>
        <dsp:cNvSpPr/>
      </dsp:nvSpPr>
      <dsp:spPr>
        <a:xfrm>
          <a:off x="0" y="2522"/>
          <a:ext cx="2979700" cy="1213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ts val="600"/>
            </a:spcAft>
          </a:pPr>
          <a:r>
            <a:rPr lang="en-US" sz="3000" b="1" kern="1200" dirty="0"/>
            <a:t>Prevent</a:t>
          </a:r>
          <a:r>
            <a:rPr lang="en-US" sz="3600" kern="1200" dirty="0"/>
            <a:t> </a:t>
          </a:r>
        </a:p>
        <a:p>
          <a:pPr lvl="0" algn="ctr" defTabSz="1333500">
            <a:lnSpc>
              <a:spcPct val="90000"/>
            </a:lnSpc>
            <a:spcBef>
              <a:spcPct val="0"/>
            </a:spcBef>
            <a:spcAft>
              <a:spcPts val="600"/>
            </a:spcAft>
          </a:pPr>
          <a:r>
            <a:rPr lang="en-US" sz="2200" kern="1200" dirty="0"/>
            <a:t>addiction and harm</a:t>
          </a:r>
        </a:p>
      </dsp:txBody>
      <dsp:txXfrm>
        <a:off x="59215" y="61737"/>
        <a:ext cx="2861270" cy="1094604"/>
      </dsp:txXfrm>
    </dsp:sp>
    <dsp:sp modelId="{21FA5575-BBA6-4449-95E0-15E01842F00A}">
      <dsp:nvSpPr>
        <dsp:cNvPr id="0" name=""/>
        <dsp:cNvSpPr/>
      </dsp:nvSpPr>
      <dsp:spPr>
        <a:xfrm rot="5400000">
          <a:off x="5143109" y="-765896"/>
          <a:ext cx="970427" cy="52972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Alternative pain therapies</a:t>
          </a:r>
        </a:p>
        <a:p>
          <a:pPr marL="171450" lvl="1" indent="-171450" algn="l" defTabSz="800100">
            <a:lnSpc>
              <a:spcPct val="90000"/>
            </a:lnSpc>
            <a:spcBef>
              <a:spcPct val="0"/>
            </a:spcBef>
            <a:spcAft>
              <a:spcPct val="15000"/>
            </a:spcAft>
            <a:buChar char="••"/>
          </a:pPr>
          <a:r>
            <a:rPr lang="en-US" sz="1800" kern="1200" dirty="0"/>
            <a:t>Slowly tapering high dosages to safer dosages</a:t>
          </a:r>
        </a:p>
        <a:p>
          <a:pPr marL="171450" lvl="1" indent="-171450" algn="l" defTabSz="800100">
            <a:lnSpc>
              <a:spcPct val="90000"/>
            </a:lnSpc>
            <a:spcBef>
              <a:spcPct val="0"/>
            </a:spcBef>
            <a:spcAft>
              <a:spcPct val="15000"/>
            </a:spcAft>
            <a:buChar char="••"/>
          </a:pPr>
          <a:r>
            <a:rPr lang="en-US" sz="1800" kern="1200" dirty="0"/>
            <a:t>Limiting opioids + sedatives</a:t>
          </a:r>
        </a:p>
      </dsp:txBody>
      <dsp:txXfrm rot="-5400000">
        <a:off x="2979700" y="1444885"/>
        <a:ext cx="5249873" cy="875683"/>
      </dsp:txXfrm>
    </dsp:sp>
    <dsp:sp modelId="{AB74FC05-A933-4926-9127-2A1F8B734707}">
      <dsp:nvSpPr>
        <dsp:cNvPr id="0" name=""/>
        <dsp:cNvSpPr/>
      </dsp:nvSpPr>
      <dsp:spPr>
        <a:xfrm>
          <a:off x="0" y="1276208"/>
          <a:ext cx="2979700" cy="1213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ts val="600"/>
            </a:spcAft>
          </a:pPr>
          <a:r>
            <a:rPr lang="en-US" sz="3000" b="1" kern="1200" dirty="0"/>
            <a:t>Manage</a:t>
          </a:r>
        </a:p>
        <a:p>
          <a:pPr lvl="0" algn="ctr" defTabSz="1333500">
            <a:lnSpc>
              <a:spcPct val="90000"/>
            </a:lnSpc>
            <a:spcBef>
              <a:spcPct val="0"/>
            </a:spcBef>
            <a:spcAft>
              <a:spcPts val="600"/>
            </a:spcAft>
          </a:pPr>
          <a:r>
            <a:rPr lang="en-US" sz="2200" kern="1200" dirty="0"/>
            <a:t>chronic pain safely</a:t>
          </a:r>
        </a:p>
      </dsp:txBody>
      <dsp:txXfrm>
        <a:off x="59215" y="1335423"/>
        <a:ext cx="2861270" cy="1094604"/>
      </dsp:txXfrm>
    </dsp:sp>
    <dsp:sp modelId="{A29E5266-8571-4843-B15F-8D47BA353B3B}">
      <dsp:nvSpPr>
        <dsp:cNvPr id="0" name=""/>
        <dsp:cNvSpPr/>
      </dsp:nvSpPr>
      <dsp:spPr>
        <a:xfrm rot="5400000">
          <a:off x="5143109" y="507790"/>
          <a:ext cx="970427" cy="52972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Medications for addiction treatment (MAT)</a:t>
          </a:r>
        </a:p>
        <a:p>
          <a:pPr marL="171450" lvl="1" indent="-171450" algn="l" defTabSz="800100">
            <a:lnSpc>
              <a:spcPct val="90000"/>
            </a:lnSpc>
            <a:spcBef>
              <a:spcPct val="0"/>
            </a:spcBef>
            <a:spcAft>
              <a:spcPct val="15000"/>
            </a:spcAft>
            <a:buChar char="••"/>
          </a:pPr>
          <a:r>
            <a:rPr lang="en-US" sz="1800" kern="1200" dirty="0"/>
            <a:t>Reduce stigma</a:t>
          </a:r>
        </a:p>
      </dsp:txBody>
      <dsp:txXfrm rot="-5400000">
        <a:off x="2979700" y="2718571"/>
        <a:ext cx="5249873" cy="875683"/>
      </dsp:txXfrm>
    </dsp:sp>
    <dsp:sp modelId="{629ECDB7-8CAE-4A00-9268-BB916B4A866B}">
      <dsp:nvSpPr>
        <dsp:cNvPr id="0" name=""/>
        <dsp:cNvSpPr/>
      </dsp:nvSpPr>
      <dsp:spPr>
        <a:xfrm>
          <a:off x="0" y="2549895"/>
          <a:ext cx="2979700" cy="1213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ts val="600"/>
            </a:spcAft>
          </a:pPr>
          <a:r>
            <a:rPr lang="en-US" sz="3000" b="1" kern="1200" dirty="0"/>
            <a:t>Treat</a:t>
          </a:r>
        </a:p>
        <a:p>
          <a:pPr lvl="0" algn="ctr" defTabSz="1333500">
            <a:lnSpc>
              <a:spcPct val="90000"/>
            </a:lnSpc>
            <a:spcBef>
              <a:spcPct val="0"/>
            </a:spcBef>
            <a:spcAft>
              <a:spcPts val="600"/>
            </a:spcAft>
          </a:pPr>
          <a:r>
            <a:rPr lang="en-US" sz="2200" kern="1200" dirty="0"/>
            <a:t>addiction</a:t>
          </a:r>
        </a:p>
      </dsp:txBody>
      <dsp:txXfrm>
        <a:off x="59215" y="2609110"/>
        <a:ext cx="2861270" cy="1094604"/>
      </dsp:txXfrm>
    </dsp:sp>
    <dsp:sp modelId="{6BA4E484-29EB-493E-B395-70A116DEB25B}">
      <dsp:nvSpPr>
        <dsp:cNvPr id="0" name=""/>
        <dsp:cNvSpPr/>
      </dsp:nvSpPr>
      <dsp:spPr>
        <a:xfrm rot="5400000">
          <a:off x="5143109" y="1781476"/>
          <a:ext cx="970427" cy="529724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Naloxone </a:t>
          </a:r>
        </a:p>
        <a:p>
          <a:pPr marL="171450" lvl="1" indent="-171450" algn="l" defTabSz="800100">
            <a:lnSpc>
              <a:spcPct val="90000"/>
            </a:lnSpc>
            <a:spcBef>
              <a:spcPct val="0"/>
            </a:spcBef>
            <a:spcAft>
              <a:spcPct val="15000"/>
            </a:spcAft>
            <a:buChar char="••"/>
          </a:pPr>
          <a:r>
            <a:rPr lang="en-US" sz="1800" kern="1200" dirty="0"/>
            <a:t>Needle exchanges</a:t>
          </a:r>
        </a:p>
        <a:p>
          <a:pPr marL="171450" lvl="1" indent="-171450" algn="l" defTabSz="800100">
            <a:lnSpc>
              <a:spcPct val="90000"/>
            </a:lnSpc>
            <a:spcBef>
              <a:spcPct val="0"/>
            </a:spcBef>
            <a:spcAft>
              <a:spcPct val="15000"/>
            </a:spcAft>
            <a:buChar char="••"/>
          </a:pPr>
          <a:r>
            <a:rPr lang="en-US" sz="1800" kern="1200" dirty="0"/>
            <a:t>Supervised injection sites</a:t>
          </a:r>
        </a:p>
      </dsp:txBody>
      <dsp:txXfrm rot="-5400000">
        <a:off x="2979700" y="3992257"/>
        <a:ext cx="5249873" cy="875683"/>
      </dsp:txXfrm>
    </dsp:sp>
    <dsp:sp modelId="{D2D04654-207B-4D0A-9FBF-029E260761F3}">
      <dsp:nvSpPr>
        <dsp:cNvPr id="0" name=""/>
        <dsp:cNvSpPr/>
      </dsp:nvSpPr>
      <dsp:spPr>
        <a:xfrm>
          <a:off x="0" y="3823582"/>
          <a:ext cx="2979700" cy="1213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ts val="600"/>
            </a:spcAft>
          </a:pPr>
          <a:r>
            <a:rPr lang="en-US" sz="2900" b="1" kern="1200" dirty="0"/>
            <a:t>Stop</a:t>
          </a:r>
        </a:p>
        <a:p>
          <a:pPr lvl="0" algn="ctr" defTabSz="1289050">
            <a:lnSpc>
              <a:spcPct val="90000"/>
            </a:lnSpc>
            <a:spcBef>
              <a:spcPct val="0"/>
            </a:spcBef>
            <a:spcAft>
              <a:spcPts val="600"/>
            </a:spcAft>
          </a:pPr>
          <a:r>
            <a:rPr lang="en-US" sz="2200" kern="1200" dirty="0"/>
            <a:t>overdose deaths</a:t>
          </a:r>
        </a:p>
      </dsp:txBody>
      <dsp:txXfrm>
        <a:off x="59215" y="3882797"/>
        <a:ext cx="2861270" cy="10946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60142EB-D81C-4F20-B444-E87975AFF50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18C017C5-CA28-48BE-A673-3B9DCD0CB3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2D36A88-498B-4E05-A6A8-3171A7751C61}" type="datetimeFigureOut">
              <a:rPr lang="en-US" smtClean="0"/>
              <a:t>8/12/2018</a:t>
            </a:fld>
            <a:endParaRPr lang="en-US"/>
          </a:p>
        </p:txBody>
      </p:sp>
      <p:sp>
        <p:nvSpPr>
          <p:cNvPr id="4" name="Footer Placeholder 3">
            <a:extLst>
              <a:ext uri="{FF2B5EF4-FFF2-40B4-BE49-F238E27FC236}">
                <a16:creationId xmlns="" xmlns:a16="http://schemas.microsoft.com/office/drawing/2014/main" id="{15ACC7A8-8AF0-4B67-B3D0-6F97E1B126A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43CBBFD6-A59C-42EE-BD7D-BBD9D9C52D76}"/>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691ACF8-F2E0-4753-B141-11B62C9A76C6}" type="slidenum">
              <a:rPr lang="en-US" smtClean="0"/>
              <a:t>‹#›</a:t>
            </a:fld>
            <a:endParaRPr lang="en-US"/>
          </a:p>
        </p:txBody>
      </p:sp>
    </p:spTree>
    <p:extLst>
      <p:ext uri="{BB962C8B-B14F-4D97-AF65-F5344CB8AC3E}">
        <p14:creationId xmlns:p14="http://schemas.microsoft.com/office/powerpoint/2010/main" val="79552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spcFirstLastPara="1" wrap="square" lIns="93162" tIns="93162" rIns="93162" bIns="93162"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938" y="0"/>
            <a:ext cx="3037840" cy="466434"/>
          </a:xfrm>
          <a:prstGeom prst="rect">
            <a:avLst/>
          </a:prstGeom>
          <a:noFill/>
          <a:ln>
            <a:noFill/>
          </a:ln>
        </p:spPr>
        <p:txBody>
          <a:bodyPr spcFirstLastPara="1" wrap="square" lIns="93162" tIns="93162" rIns="93162" bIns="93162"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73892"/>
            <a:ext cx="5608320" cy="3660458"/>
          </a:xfrm>
          <a:prstGeom prst="rect">
            <a:avLst/>
          </a:prstGeom>
          <a:noFill/>
          <a:ln>
            <a:noFill/>
          </a:ln>
        </p:spPr>
        <p:txBody>
          <a:bodyPr spcFirstLastPara="1" wrap="square" lIns="93162" tIns="93162" rIns="93162" bIns="93162"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spcFirstLastPara="1" wrap="square" lIns="93162" tIns="93162" rIns="93162" bIns="93162"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93594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PHI’s runs the CA Opioid Safety Network, which aims to strengthen the capacity and impact of local opioid safety coalitions across CA.</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Led by CHLP – based off our experience running multi-sector leadership programs for hundreds of multi-sector teams on behalf of CDC and others.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 </a:t>
            </a:r>
          </a:p>
          <a:p>
            <a:pPr marL="171450" indent="-171450">
              <a:buFont typeface="Arial" panose="020B0604020202020204" pitchFamily="34" charset="0"/>
              <a:buChar char="•"/>
            </a:pPr>
            <a:r>
              <a:rPr lang="en-US" dirty="0"/>
              <a:t>Funded by the California Health Care Foundation, which began supporting local opioid coalitions in 2015. They recognized that culture in local, and as a result, an effective response to the opioid crisis requires systems change at the local level in which different sectors talk to each other and work together to attack this problem.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exciting partnership with the California AmeriCorps program- recruiting and training up to 40 VISTA volunteers to serve in local coalitions across the state. This is the largest opioid-focused AmeriCorps program in the country.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We’re also working in partnership with our state partners at CDPH to coordinate our respective support efforts to coalitions.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187148D-1220-4745-A66C-FAA04A16D8B8}" type="slidenum">
              <a:rPr lang="en-US" smtClean="0"/>
              <a:t>1</a:t>
            </a:fld>
            <a:endParaRPr lang="en-US"/>
          </a:p>
        </p:txBody>
      </p:sp>
    </p:spTree>
    <p:extLst>
      <p:ext uri="{BB962C8B-B14F-4D97-AF65-F5344CB8AC3E}">
        <p14:creationId xmlns:p14="http://schemas.microsoft.com/office/powerpoint/2010/main" val="51578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So how do we do this?</a:t>
            </a:r>
          </a:p>
          <a:p>
            <a:endParaRPr lang="en-US" dirty="0"/>
          </a:p>
          <a:p>
            <a:r>
              <a:rPr lang="en-US" dirty="0"/>
              <a:t>Since our launch, we’ve began supporting </a:t>
            </a:r>
            <a:r>
              <a:rPr lang="en-US" dirty="0" err="1"/>
              <a:t>coaltion</a:t>
            </a:r>
            <a:r>
              <a:rPr lang="en-US" dirty="0"/>
              <a:t> teams through a variety of modalities including expert coaching, web-based learning, and strategy sessions with peer coalitions.</a:t>
            </a:r>
          </a:p>
          <a:p>
            <a:endParaRPr lang="en-US" dirty="0"/>
          </a:p>
          <a:p>
            <a:r>
              <a:rPr lang="en-US" dirty="0"/>
              <a:t>Just today we launched a portal on our website for those in the program to download and exchange materials with other coalitions, and we are preparing our first set of convenings in July for members of the program to connect and participate in in-person workshops. </a:t>
            </a:r>
          </a:p>
          <a:p>
            <a:endParaRPr lang="en-US" dirty="0"/>
          </a:p>
        </p:txBody>
      </p:sp>
      <p:sp>
        <p:nvSpPr>
          <p:cNvPr id="4" name="Slide Number Placeholder 3"/>
          <p:cNvSpPr>
            <a:spLocks noGrp="1"/>
          </p:cNvSpPr>
          <p:nvPr>
            <p:ph type="sldNum" sz="quarter" idx="10"/>
          </p:nvPr>
        </p:nvSpPr>
        <p:spPr/>
        <p:txBody>
          <a:bodyPr/>
          <a:lstStyle/>
          <a:p>
            <a:fld id="{D187148D-1220-4745-A66C-FAA04A16D8B8}" type="slidenum">
              <a:rPr lang="en-US" smtClean="0"/>
              <a:t>10</a:t>
            </a:fld>
            <a:endParaRPr lang="en-US"/>
          </a:p>
        </p:txBody>
      </p:sp>
    </p:spTree>
    <p:extLst>
      <p:ext uri="{BB962C8B-B14F-4D97-AF65-F5344CB8AC3E}">
        <p14:creationId xmlns:p14="http://schemas.microsoft.com/office/powerpoint/2010/main" val="428035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8410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There are several statewide efforts, all coordinated:</a:t>
            </a:r>
          </a:p>
          <a:p>
            <a:endParaRPr lang="en-US" dirty="0"/>
          </a:p>
          <a:p>
            <a:r>
              <a:rPr lang="en-US" dirty="0"/>
              <a:t>The California Opioid Safety Network helps local leaders fight the epidemic by supporting the efforts of local county coalitions</a:t>
            </a:r>
          </a:p>
          <a:p>
            <a:endParaRPr lang="en-US" dirty="0"/>
          </a:p>
          <a:p>
            <a:r>
              <a:rPr lang="en-US" dirty="0"/>
              <a:t>SMART CARE CA – our three big public health care purchasers (Medi-Cal, Covered CA and CalPERS) are working together through plans, providers and consumers</a:t>
            </a:r>
          </a:p>
          <a:p>
            <a:endParaRPr lang="en-US" dirty="0"/>
          </a:p>
          <a:p>
            <a:r>
              <a:rPr lang="en-US" dirty="0"/>
              <a:t>Finally, two big drug treatment efforts led by the Department of Health Care Services.</a:t>
            </a:r>
          </a:p>
          <a:p>
            <a:endParaRPr lang="en-US" dirty="0"/>
          </a:p>
          <a:p>
            <a:r>
              <a:rPr lang="en-US" dirty="0"/>
              <a:t>We all meet together in our Statewide Opioid Safety workgroup, led by our Public Health Officer, Dr. Karen Smith, aiming to coordinate all efforts.</a:t>
            </a:r>
          </a:p>
        </p:txBody>
      </p:sp>
      <p:sp>
        <p:nvSpPr>
          <p:cNvPr id="4" name="Slide Number Placeholder 3"/>
          <p:cNvSpPr>
            <a:spLocks noGrp="1"/>
          </p:cNvSpPr>
          <p:nvPr>
            <p:ph type="sldNum" sz="quarter" idx="10"/>
          </p:nvPr>
        </p:nvSpPr>
        <p:spPr/>
        <p:txBody>
          <a:bodyPr/>
          <a:lstStyle/>
          <a:p>
            <a:pPr defTabSz="478048">
              <a:defRPr/>
            </a:pPr>
            <a:fld id="{2B24EA27-A160-49F5-A606-3AF68EBEF712}" type="slidenum">
              <a:rPr lang="en-US">
                <a:solidFill>
                  <a:prstClr val="black"/>
                </a:solidFill>
                <a:latin typeface="Calibri"/>
              </a:rPr>
              <a:pPr defTabSz="478048">
                <a:defRPr/>
              </a:pPr>
              <a:t>18</a:t>
            </a:fld>
            <a:endParaRPr lang="en-US" dirty="0">
              <a:solidFill>
                <a:prstClr val="black"/>
              </a:solidFill>
              <a:latin typeface="Calibri"/>
            </a:endParaRPr>
          </a:p>
        </p:txBody>
      </p:sp>
    </p:spTree>
    <p:extLst>
      <p:ext uri="{BB962C8B-B14F-4D97-AF65-F5344CB8AC3E}">
        <p14:creationId xmlns:p14="http://schemas.microsoft.com/office/powerpoint/2010/main" val="176110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43000"/>
            <a:ext cx="4116388"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87148D-1220-4745-A66C-FAA04A16D8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78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Our Network provides a statewide forum for all coalitions, organizations and individuals working to combat the opioid crisis in California. Currently 40 out of 58 counties have a coalition in our network, which covers over 90% of the California population. And the number of coalitions is growing, as we’re hearing from more and more new groups forming across the state. </a:t>
            </a:r>
          </a:p>
          <a:p>
            <a:pPr marL="171450" lvl="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kern="1200" dirty="0">
                <a:solidFill>
                  <a:schemeClr val="tx1"/>
                </a:solidFill>
                <a:effectLst/>
                <a:latin typeface="+mn-lt"/>
                <a:ea typeface="+mn-ea"/>
                <a:cs typeface="+mn-cs"/>
              </a:rPr>
              <a:t>Our ACCELERATOR is a specialized program that provides coalitions with customized coaching from our team of former health officers and clinicians, technical assistance from subject matter experts, and a range of in-person and virtual networking opportunity to share resources and boost their impact.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strike="noStrike"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00AD2B-8F07-4F3C-A8C7-2CFDB683A8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50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do we improve opioid safety at the local level? There is a groundswell of local coalitions across CA that are a driving force for community-driven responses to the opioid crisis.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Coalition intended to build a group of people from different sectors committed to solution of a problem. Bring own perspectives, knowledge, assets and resources with common vision and issue to tackle. Powerful. Whole organic entity of folks coming together figuring out what to do with very complex, pervasive problem.</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Coalitions take an “all hands on deck” approach by bringing together the constellation of local partners needed to:</a:t>
            </a:r>
          </a:p>
          <a:p>
            <a:pPr marL="628650" lvl="1" indent="-171450">
              <a:buFont typeface="Arial" panose="020B0604020202020204" pitchFamily="34" charset="0"/>
              <a:buChar char="•"/>
            </a:pPr>
            <a:r>
              <a:rPr lang="en-US" dirty="0" smtClean="0"/>
              <a:t>Prevent SUD</a:t>
            </a:r>
          </a:p>
          <a:p>
            <a:pPr marL="628650" lvl="1" indent="-171450">
              <a:buFont typeface="Arial" panose="020B0604020202020204" pitchFamily="34" charset="0"/>
              <a:buChar char="•"/>
            </a:pPr>
            <a:r>
              <a:rPr lang="en-US" dirty="0" smtClean="0"/>
              <a:t>Manage patients</a:t>
            </a:r>
            <a:r>
              <a:rPr lang="en-US" baseline="0" dirty="0" smtClean="0"/>
              <a:t> on chronic opioids</a:t>
            </a:r>
            <a:endParaRPr lang="en-US" dirty="0"/>
          </a:p>
          <a:p>
            <a:pPr marL="628650" lvl="1" indent="-171450">
              <a:buFont typeface="Arial" panose="020B0604020202020204" pitchFamily="34" charset="0"/>
              <a:buChar char="•"/>
            </a:pPr>
            <a:r>
              <a:rPr lang="en-US" dirty="0" smtClean="0"/>
              <a:t>Provide </a:t>
            </a:r>
            <a:r>
              <a:rPr lang="en-US" dirty="0"/>
              <a:t>treatment,</a:t>
            </a:r>
          </a:p>
          <a:p>
            <a:pPr marL="628650" lvl="1" indent="-171450">
              <a:buFont typeface="Arial" panose="020B0604020202020204" pitchFamily="34" charset="0"/>
              <a:buChar char="•"/>
            </a:pPr>
            <a:r>
              <a:rPr lang="en-US" dirty="0" smtClean="0"/>
              <a:t>Stop</a:t>
            </a:r>
            <a:r>
              <a:rPr lang="en-US" baseline="0" dirty="0" smtClean="0"/>
              <a:t> </a:t>
            </a:r>
            <a:r>
              <a:rPr lang="en-US" dirty="0" smtClean="0"/>
              <a:t>overdose </a:t>
            </a:r>
            <a:r>
              <a:rPr lang="en-US" dirty="0"/>
              <a:t>deaths,</a:t>
            </a:r>
          </a:p>
          <a:p>
            <a:pPr marL="628650" lvl="1" indent="-171450">
              <a:buFont typeface="Arial" panose="020B0604020202020204" pitchFamily="34" charset="0"/>
              <a:buChar char="•"/>
            </a:pPr>
            <a:r>
              <a:rPr lang="en-US" dirty="0"/>
              <a:t>And build more resilient communities. </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These coalitions consist of pharmacists, behavioral health specialists, law enforcement, first responders, health care providers, and others that all play a part in combating this issue.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An area we want to expand is faith-based and businesses.</a:t>
            </a:r>
          </a:p>
          <a:p>
            <a:endParaRPr lang="en-US" dirty="0"/>
          </a:p>
        </p:txBody>
      </p:sp>
      <p:sp>
        <p:nvSpPr>
          <p:cNvPr id="4" name="Slide Number Placeholder 3"/>
          <p:cNvSpPr>
            <a:spLocks noGrp="1"/>
          </p:cNvSpPr>
          <p:nvPr>
            <p:ph type="sldNum" sz="quarter" idx="10"/>
          </p:nvPr>
        </p:nvSpPr>
        <p:spPr/>
        <p:txBody>
          <a:bodyPr/>
          <a:lstStyle/>
          <a:p>
            <a:fld id="{D187148D-1220-4745-A66C-FAA04A16D8B8}" type="slidenum">
              <a:rPr lang="en-US" smtClean="0"/>
              <a:t>3</a:t>
            </a:fld>
            <a:endParaRPr lang="en-US"/>
          </a:p>
        </p:txBody>
      </p:sp>
    </p:spTree>
    <p:extLst>
      <p:ext uri="{BB962C8B-B14F-4D97-AF65-F5344CB8AC3E}">
        <p14:creationId xmlns:p14="http://schemas.microsoft.com/office/powerpoint/2010/main" val="231556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66303">
              <a:defRPr/>
            </a:pPr>
            <a:r>
              <a:rPr lang="en-US" dirty="0"/>
              <a:t>58 counties in CA:  It is very difficult to change how doctors treat pain and to overcome NIMBY concerns.  </a:t>
            </a:r>
          </a:p>
          <a:p>
            <a:pPr defTabSz="966303">
              <a:defRPr/>
            </a:pPr>
            <a:endParaRPr lang="en-US" dirty="0"/>
          </a:p>
          <a:p>
            <a:pPr defTabSz="966303">
              <a:defRPr/>
            </a:pPr>
            <a:r>
              <a:rPr lang="en-US" dirty="0"/>
              <a:t>Culture is local – and we realized we needed local leaders to work on all three areas: reducing prescribing, increasing access to addiction treatment, and ensuring naloxone or Narcan is available wherever needed.</a:t>
            </a:r>
          </a:p>
          <a:p>
            <a:pPr defTabSz="966303">
              <a:defRPr/>
            </a:pPr>
            <a:endParaRPr lang="en-US" dirty="0"/>
          </a:p>
          <a:p>
            <a:pPr defTabSz="966303">
              <a:defRPr/>
            </a:pPr>
            <a:r>
              <a:rPr lang="en-US" dirty="0"/>
              <a:t>Based on models in Marin and San Diego, CHCF launched the CA Opioid Safety Network – now 40 counties, representing 90% of Californians (around 35M people), have active coalitions fighting the epidemic.</a:t>
            </a:r>
          </a:p>
          <a:p>
            <a:pPr defTabSz="966303">
              <a:defRPr/>
            </a:pPr>
            <a:r>
              <a:rPr lang="en-US" dirty="0"/>
              <a:t/>
            </a:r>
            <a:br>
              <a:rPr lang="en-US" dirty="0"/>
            </a:br>
            <a:r>
              <a:rPr lang="en-US" b="1" dirty="0"/>
              <a:t>STORIES</a:t>
            </a:r>
          </a:p>
          <a:p>
            <a:pPr defTabSz="966303">
              <a:defRPr/>
            </a:pPr>
            <a:r>
              <a:rPr lang="en-US" dirty="0"/>
              <a:t>These counties are full of inspiring stories – like a librarian who saved a life because she was trained to use Narcan.  Like Plumas county - -used to be the highest death rate in the state, and had NO opioid treatment access; and then the public health department got going, the health officer learned to treat addiction, and they brought the community to solve problems together – they had no prescription overdose deaths in 2016</a:t>
            </a:r>
          </a:p>
          <a:p>
            <a:pPr defTabSz="966303">
              <a:defRPr/>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24EA27-A160-49F5-A606-3AF68EBEF71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204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counties across the state have local coalitions that are part of the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Accelerator program currently serves 24 coalitions covering 32 counties.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187148D-1220-4745-A66C-FAA04A16D8B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02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t>We designed the Accelerator program based on a report CHCF commissioned PHI to do. </a:t>
            </a:r>
          </a:p>
          <a:p>
            <a:pPr marL="171450" indent="-171450" eaLnBrk="1" hangingPunct="1">
              <a:buFont typeface="Arial" panose="020B0604020202020204" pitchFamily="34" charset="0"/>
              <a:buChar char="•"/>
            </a:pPr>
            <a:r>
              <a:rPr lang="en-US" altLang="en-US" dirty="0"/>
              <a:t>Found </a:t>
            </a:r>
            <a:r>
              <a:rPr lang="en-US" altLang="en-US" dirty="0" err="1"/>
              <a:t>eearly</a:t>
            </a:r>
            <a:r>
              <a:rPr lang="en-US" altLang="en-US" dirty="0"/>
              <a:t> evidence of the real impact coalitions were making in improving safe prescribing, MAT delivery, and Naloxone distribution. </a:t>
            </a:r>
          </a:p>
          <a:p>
            <a:pPr marL="171450" indent="-171450" eaLnBrk="1" hangingPunct="1">
              <a:buFont typeface="Arial" panose="020B0604020202020204" pitchFamily="34" charset="0"/>
              <a:buChar char="•"/>
            </a:pPr>
            <a:r>
              <a:rPr lang="en-US" altLang="en-US" dirty="0"/>
              <a:t>And we even found that counties with coalitions that received support from CHCF had lowered their overall opioid prescribing rates and higher buprenorphine prescribing that counties without CHCF-backed </a:t>
            </a:r>
            <a:r>
              <a:rPr lang="en-US" altLang="en-US" dirty="0" smtClean="0"/>
              <a:t>coalitions</a:t>
            </a:r>
            <a:r>
              <a:rPr lang="en-US" altLang="en-US" dirty="0"/>
              <a:t>. </a:t>
            </a:r>
          </a:p>
          <a:p>
            <a:pPr marL="171450" indent="-171450" eaLnBrk="1" hangingPunct="1">
              <a:buFont typeface="Arial" panose="020B0604020202020204" pitchFamily="34" charset="0"/>
              <a:buChar char="•"/>
            </a:pPr>
            <a:r>
              <a:rPr lang="en-US" altLang="en-US" dirty="0"/>
              <a:t>In this assessment we also looked what makes a strong and “healthy” </a:t>
            </a:r>
            <a:r>
              <a:rPr lang="en-US" altLang="en-US" dirty="0" smtClean="0"/>
              <a:t>coalition</a:t>
            </a:r>
          </a:p>
          <a:p>
            <a:pPr marL="171450" indent="-171450" eaLnBrk="1" hangingPunct="1">
              <a:buFont typeface="Arial" panose="020B0604020202020204" pitchFamily="34" charset="0"/>
              <a:buChar char="•"/>
            </a:pPr>
            <a:r>
              <a:rPr lang="en-US" altLang="en-US" dirty="0" smtClean="0"/>
              <a:t>Knowledge, EXPERIENCE, and technical expertise</a:t>
            </a:r>
          </a:p>
          <a:p>
            <a:pPr marL="171450" indent="-171450" eaLnBrk="1" hangingPunct="1">
              <a:buFont typeface="Arial" panose="020B0604020202020204" pitchFamily="34" charset="0"/>
              <a:buChar char="•"/>
            </a:pPr>
            <a:r>
              <a:rPr lang="en-US" altLang="en-US" dirty="0" smtClean="0"/>
              <a:t>Promote Collective Impact</a:t>
            </a:r>
            <a:r>
              <a:rPr lang="en-US" altLang="en-US" baseline="0" dirty="0" smtClean="0"/>
              <a:t> Model (Vision/Mission/Strategies; Metrics; Communication; Mutually re-enforcing actions; Support and Infrastructure)</a:t>
            </a:r>
            <a:endParaRPr lang="en-US" altLang="en-US" dirty="0"/>
          </a:p>
        </p:txBody>
      </p:sp>
      <p:sp>
        <p:nvSpPr>
          <p:cNvPr id="4" name="Slide Number Placeholder 3"/>
          <p:cNvSpPr>
            <a:spLocks noGrp="1"/>
          </p:cNvSpPr>
          <p:nvPr>
            <p:ph type="sldNum" sz="quarter" idx="10"/>
          </p:nvPr>
        </p:nvSpPr>
        <p:spPr/>
        <p:txBody>
          <a:bodyPr/>
          <a:lstStyle/>
          <a:p>
            <a:fld id="{D187148D-1220-4745-A66C-FAA04A16D8B8}" type="slidenum">
              <a:rPr lang="en-US" smtClean="0"/>
              <a:t>6</a:t>
            </a:fld>
            <a:endParaRPr lang="en-US"/>
          </a:p>
        </p:txBody>
      </p:sp>
    </p:spTree>
    <p:extLst>
      <p:ext uri="{BB962C8B-B14F-4D97-AF65-F5344CB8AC3E}">
        <p14:creationId xmlns:p14="http://schemas.microsoft.com/office/powerpoint/2010/main" val="130319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We’ve already seen that coalitions across California are </a:t>
            </a:r>
            <a:r>
              <a:rPr lang="en-US" altLang="en-US" dirty="0" smtClean="0"/>
              <a:t>making </a:t>
            </a:r>
            <a:r>
              <a:rPr lang="en-US" altLang="en-US" dirty="0"/>
              <a:t>a difference.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An analysis using data from the state opioid surveillance dashboard found g</a:t>
            </a:r>
            <a:r>
              <a:rPr lang="en-US" sz="1200" dirty="0"/>
              <a:t>reater reductions in opioid prescribing in counties with a foundation-backed coalition.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S PGothic" pitchFamily="34" charset="-128"/>
                <a:cs typeface="MS PGothic" charset="0"/>
              </a:rPr>
              <a:t>The rate of decline in opioid prescriptions and the decrease in average annual opioid dose were faster in counties with foundation-backed coalitions, compared to those without such coalition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S PGothic" pitchFamily="34" charset="-128"/>
                <a:cs typeface="MS PGothic" charset="0"/>
              </a:rPr>
              <a:t>In addition, counties with foundation-supported coalitions had nearly double the increase in buprenorphine prescribing rates than counties without coalition support, a marker for faster increase in access to effective addiction treatment.</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187148D-1220-4745-A66C-FAA04A16D8B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216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of original coalition cohort (n=16) supported by CHCF </a:t>
            </a:r>
            <a:endParaRPr lang="en-US" dirty="0" smtClean="0"/>
          </a:p>
          <a:p>
            <a:r>
              <a:rPr lang="en-US" dirty="0" smtClean="0"/>
              <a:t>Ongoing evaluation</a:t>
            </a:r>
            <a:r>
              <a:rPr lang="en-US" baseline="0" dirty="0" smtClean="0"/>
              <a:t> of the COSN Accelerator Program? </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420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5 strategies are outlined in our program model.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overlapping circles designate the core components of our program, which is designed to fortify the impact of local coalitions through performance improvement, coaching, and subject matter expertise around strategy implementation.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And we also provide support and peer learning opportunities to strengthen coalition capacity related </a:t>
            </a:r>
            <a:r>
              <a:rPr lang="en-US" dirty="0" smtClean="0"/>
              <a:t>to</a:t>
            </a:r>
            <a:r>
              <a:rPr lang="en-US" baseline="0" dirty="0" smtClean="0"/>
              <a:t> data access, use and management; </a:t>
            </a:r>
            <a:r>
              <a:rPr lang="en-US" dirty="0" smtClean="0"/>
              <a:t>effective internal</a:t>
            </a:r>
            <a:r>
              <a:rPr lang="en-US" baseline="0" dirty="0" smtClean="0"/>
              <a:t> and external </a:t>
            </a:r>
            <a:r>
              <a:rPr lang="en-US" dirty="0" smtClean="0"/>
              <a:t>communications; and sustainability</a:t>
            </a: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D187148D-1220-4745-A66C-FAA04A16D8B8}" type="slidenum">
              <a:rPr lang="en-US" smtClean="0"/>
              <a:t>9</a:t>
            </a:fld>
            <a:endParaRPr lang="en-US"/>
          </a:p>
        </p:txBody>
      </p:sp>
    </p:spTree>
    <p:extLst>
      <p:ext uri="{BB962C8B-B14F-4D97-AF65-F5344CB8AC3E}">
        <p14:creationId xmlns:p14="http://schemas.microsoft.com/office/powerpoint/2010/main" val="1179793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1450757"/>
          </a:xfrm>
        </p:spPr>
        <p:txBody>
          <a:bodyPr/>
          <a:lstStyle/>
          <a:p>
            <a:r>
              <a:rPr lang="en-US"/>
              <a:t>Click to edit Master title style</a:t>
            </a:r>
          </a:p>
        </p:txBody>
      </p:sp>
      <p:sp>
        <p:nvSpPr>
          <p:cNvPr id="4" name="Footer Placeholder 3"/>
          <p:cNvSpPr>
            <a:spLocks noGrp="1"/>
          </p:cNvSpPr>
          <p:nvPr>
            <p:ph type="ftr" idx="11"/>
          </p:nvPr>
        </p:nvSpPr>
        <p:spPr/>
        <p:txBody>
          <a:bodyPr/>
          <a:lstStyle/>
          <a:p>
            <a:endParaRPr lang="en-US" dirty="0"/>
          </a:p>
        </p:txBody>
      </p:sp>
      <p:sp>
        <p:nvSpPr>
          <p:cNvPr id="9" name="Shape 23">
            <a:extLst>
              <a:ext uri="{FF2B5EF4-FFF2-40B4-BE49-F238E27FC236}">
                <a16:creationId xmlns="" xmlns:a16="http://schemas.microsoft.com/office/drawing/2014/main" id="{800EDC5F-A079-4EDF-B1EA-5C44ACE04F4E}"/>
              </a:ext>
            </a:extLst>
          </p:cNvPr>
          <p:cNvSpPr txBox="1">
            <a:spLocks noGrp="1"/>
          </p:cNvSpPr>
          <p:nvPr>
            <p:ph type="dt" idx="10"/>
          </p:nvPr>
        </p:nvSpPr>
        <p:spPr>
          <a:xfrm>
            <a:off x="822964" y="6459792"/>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A02D5A8D-A81B-478C-952B-19147849DF28}" type="datetime1">
              <a:rPr lang="en-US" smtClean="0"/>
              <a:t>8/12/2018</a:t>
            </a:fld>
            <a:endParaRPr lang="hr-HR" dirty="0"/>
          </a:p>
        </p:txBody>
      </p:sp>
      <p:sp>
        <p:nvSpPr>
          <p:cNvPr id="10" name="Shape 25">
            <a:extLst>
              <a:ext uri="{FF2B5EF4-FFF2-40B4-BE49-F238E27FC236}">
                <a16:creationId xmlns="" xmlns:a16="http://schemas.microsoft.com/office/drawing/2014/main" id="{03467BD9-9C44-4747-B558-DCFD7B952D5F}"/>
              </a:ext>
            </a:extLst>
          </p:cNvPr>
          <p:cNvSpPr txBox="1">
            <a:spLocks noGrp="1"/>
          </p:cNvSpPr>
          <p:nvPr>
            <p:ph type="sldNum" idx="12"/>
          </p:nvPr>
        </p:nvSpPr>
        <p:spPr>
          <a:xfrm>
            <a:off x="7425347" y="6459792"/>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8" name="Picture 7">
            <a:extLst>
              <a:ext uri="{FF2B5EF4-FFF2-40B4-BE49-F238E27FC236}">
                <a16:creationId xmlns="" xmlns:a16="http://schemas.microsoft.com/office/drawing/2014/main" id="{4D93035A-C6E5-4EBE-BC3E-079F18584159}"/>
              </a:ext>
            </a:extLst>
          </p:cNvPr>
          <p:cNvPicPr>
            <a:picLocks noChangeAspect="1"/>
          </p:cNvPicPr>
          <p:nvPr userDrawn="1"/>
        </p:nvPicPr>
        <p:blipFill>
          <a:blip r:embed="rId2"/>
          <a:stretch>
            <a:fillRect/>
          </a:stretch>
        </p:blipFill>
        <p:spPr>
          <a:xfrm>
            <a:off x="38807" y="5515482"/>
            <a:ext cx="784155" cy="769053"/>
          </a:xfrm>
          <a:prstGeom prst="rect">
            <a:avLst/>
          </a:prstGeom>
        </p:spPr>
      </p:pic>
      <p:pic>
        <p:nvPicPr>
          <p:cNvPr id="13" name="Picture 12">
            <a:extLst>
              <a:ext uri="{FF2B5EF4-FFF2-40B4-BE49-F238E27FC236}">
                <a16:creationId xmlns="" xmlns:a16="http://schemas.microsoft.com/office/drawing/2014/main" id="{F62F707E-62A2-4526-9725-5D74E805D99C}"/>
              </a:ext>
            </a:extLst>
          </p:cNvPr>
          <p:cNvPicPr>
            <a:picLocks noChangeAspect="1"/>
          </p:cNvPicPr>
          <p:nvPr userDrawn="1"/>
        </p:nvPicPr>
        <p:blipFill>
          <a:blip r:embed="rId3"/>
          <a:stretch>
            <a:fillRect/>
          </a:stretch>
        </p:blipFill>
        <p:spPr>
          <a:xfrm>
            <a:off x="8192615" y="5335276"/>
            <a:ext cx="951389" cy="965957"/>
          </a:xfrm>
          <a:prstGeom prst="rect">
            <a:avLst/>
          </a:prstGeom>
        </p:spPr>
      </p:pic>
    </p:spTree>
    <p:extLst>
      <p:ext uri="{BB962C8B-B14F-4D97-AF65-F5344CB8AC3E}">
        <p14:creationId xmlns:p14="http://schemas.microsoft.com/office/powerpoint/2010/main" val="81009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3180"/>
            <a:ext cx="8229600" cy="445051"/>
          </a:xfrm>
        </p:spPr>
        <p:txBody>
          <a:bodyPr/>
          <a:lstStyle/>
          <a:p>
            <a:r>
              <a:rPr lang="en-US"/>
              <a:t>Click to edit Master title style</a:t>
            </a:r>
          </a:p>
        </p:txBody>
      </p:sp>
      <p:sp>
        <p:nvSpPr>
          <p:cNvPr id="3" name="Content Placeholder 2"/>
          <p:cNvSpPr>
            <a:spLocks noGrp="1"/>
          </p:cNvSpPr>
          <p:nvPr>
            <p:ph idx="1"/>
          </p:nvPr>
        </p:nvSpPr>
        <p:spPr>
          <a:xfrm>
            <a:off x="457200" y="1550505"/>
            <a:ext cx="8229600" cy="4346713"/>
          </a:xfrm>
        </p:spPr>
        <p:txBody>
          <a:bodyPr/>
          <a:lstStyle>
            <a:lvl1pPr>
              <a:defRPr sz="1950"/>
            </a:lvl1pPr>
            <a:lvl2pPr>
              <a:defRPr sz="1800"/>
            </a:lvl2pPr>
            <a:lvl3pPr>
              <a:defRPr sz="1575"/>
            </a:lvl3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083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86184"/>
            <a:ext cx="82296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428525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CF 2016">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4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Content Placeholder 2"/>
          <p:cNvSpPr>
            <a:spLocks noGrp="1"/>
          </p:cNvSpPr>
          <p:nvPr>
            <p:ph idx="1"/>
          </p:nvPr>
        </p:nvSpPr>
        <p:spPr>
          <a:xfrm>
            <a:off x="445665" y="1704406"/>
            <a:ext cx="8287480" cy="4451427"/>
          </a:xfrm>
          <a:prstGeom prst="rect">
            <a:avLst/>
          </a:prstGeom>
        </p:spPr>
        <p:txBody>
          <a:bodyPr/>
          <a:lstStyle>
            <a:lvl1pPr marL="257175" indent="-257175">
              <a:spcBef>
                <a:spcPts val="450"/>
              </a:spcBef>
              <a:spcAft>
                <a:spcPts val="900"/>
              </a:spcAft>
              <a:buClr>
                <a:srgbClr val="304C6A"/>
              </a:buClr>
              <a:buSzPct val="125000"/>
              <a:buFont typeface="Arial" panose="020B0604020202020204" pitchFamily="34" charset="0"/>
              <a:buChar char="•"/>
              <a:defRPr sz="1800">
                <a:latin typeface="Arial" panose="020B0604020202020204" pitchFamily="34" charset="0"/>
                <a:cs typeface="Arial" panose="020B0604020202020204" pitchFamily="34" charset="0"/>
              </a:defRPr>
            </a:lvl1pPr>
            <a:lvl2pPr marL="557213" indent="-214313">
              <a:buClrTx/>
              <a:buSzPct val="85000"/>
              <a:buFont typeface="Courier New"/>
              <a:buChar char="o"/>
              <a:defRPr sz="1800">
                <a:latin typeface="12 Avenir 45 Book   03173"/>
              </a:defRPr>
            </a:lvl2pPr>
            <a:lvl3pPr marL="515541" indent="-254794">
              <a:spcBef>
                <a:spcPts val="450"/>
              </a:spcBef>
              <a:spcAft>
                <a:spcPts val="450"/>
              </a:spcAft>
              <a:buClr>
                <a:srgbClr val="304C6A"/>
              </a:buClr>
              <a:buSzPct val="125000"/>
              <a:buFont typeface="Arial" panose="020B0604020202020204" pitchFamily="34" charset="0"/>
              <a:buChar char="•"/>
              <a:defRPr sz="1650" baseline="0">
                <a:latin typeface="Arial" panose="020B0604020202020204" pitchFamily="34" charset="0"/>
                <a:cs typeface="Arial" panose="020B0604020202020204" pitchFamily="34" charset="0"/>
              </a:defRPr>
            </a:lvl3pPr>
            <a:lvl4pPr marL="1200150" indent="-171450">
              <a:buClr>
                <a:schemeClr val="accent3"/>
              </a:buClr>
              <a:buSzPct val="110000"/>
              <a:buFont typeface="Courier New"/>
              <a:buChar char="o"/>
              <a:defRPr>
                <a:latin typeface="12 Avenir 45 Book   03173"/>
              </a:defRPr>
            </a:lvl4pPr>
            <a:lvl5pPr marL="1543050" indent="-171450">
              <a:buClr>
                <a:schemeClr val="accent3"/>
              </a:buClr>
              <a:buSzPct val="100000"/>
              <a:buFont typeface="Lucida Grande"/>
              <a:buChar char="-"/>
              <a:defRPr>
                <a:latin typeface="12 Avenir 45 Book   03173"/>
              </a:defRPr>
            </a:lvl5pPr>
          </a:lstStyle>
          <a:p>
            <a:pPr lvl="0"/>
            <a:r>
              <a:rPr lang="en-US"/>
              <a:t>Edit Master text styles</a:t>
            </a:r>
          </a:p>
          <a:p>
            <a:pPr lvl="1"/>
            <a:r>
              <a:rPr lang="en-US"/>
              <a:t>Second level</a:t>
            </a:r>
          </a:p>
        </p:txBody>
      </p:sp>
      <p:sp>
        <p:nvSpPr>
          <p:cNvPr id="7" name="Title 1"/>
          <p:cNvSpPr>
            <a:spLocks noGrp="1"/>
          </p:cNvSpPr>
          <p:nvPr>
            <p:ph type="ctrTitle"/>
          </p:nvPr>
        </p:nvSpPr>
        <p:spPr>
          <a:xfrm>
            <a:off x="432523" y="437162"/>
            <a:ext cx="8287481" cy="1370163"/>
          </a:xfrm>
          <a:prstGeom prst="rect">
            <a:avLst/>
          </a:prstGeom>
        </p:spPr>
        <p:txBody>
          <a:bodyPr/>
          <a:lstStyle>
            <a:lvl1pPr>
              <a:defRPr sz="2400" baseline="0">
                <a:solidFill>
                  <a:srgbClr val="304C6A"/>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3"/>
          </p:nvPr>
        </p:nvSpPr>
        <p:spPr>
          <a:xfrm>
            <a:off x="445664" y="1056665"/>
            <a:ext cx="8254452" cy="647741"/>
          </a:xfrm>
          <a:prstGeom prst="rect">
            <a:avLst/>
          </a:prstGeom>
        </p:spPr>
        <p:txBody>
          <a:bodyPr/>
          <a:lstStyle>
            <a:lvl1pPr marL="0" indent="0" algn="l">
              <a:buNone/>
              <a:defRPr sz="1950" baseline="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46658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44BFCE4C-EDAB-41E4-9FC6-23788D79B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016" y="5402092"/>
            <a:ext cx="1202493" cy="915679"/>
          </a:xfrm>
          <a:prstGeom prst="rect">
            <a:avLst/>
          </a:prstGeom>
        </p:spPr>
      </p:pic>
      <p:pic>
        <p:nvPicPr>
          <p:cNvPr id="13" name="Picture 12">
            <a:extLst>
              <a:ext uri="{FF2B5EF4-FFF2-40B4-BE49-F238E27FC236}">
                <a16:creationId xmlns="" xmlns:a16="http://schemas.microsoft.com/office/drawing/2014/main" id="{C4A02458-F0EC-4819-B9DB-B05CC7EA6B68}"/>
              </a:ext>
            </a:extLst>
          </p:cNvPr>
          <p:cNvPicPr>
            <a:picLocks noChangeAspect="1"/>
          </p:cNvPicPr>
          <p:nvPr/>
        </p:nvPicPr>
        <p:blipFill rotWithShape="1">
          <a:blip r:embed="rId3">
            <a:extLst>
              <a:ext uri="{28A0092B-C50C-407E-A947-70E740481C1C}">
                <a14:useLocalDpi xmlns:a14="http://schemas.microsoft.com/office/drawing/2010/main" val="0"/>
              </a:ext>
            </a:extLst>
          </a:blip>
          <a:srcRect l="59016" b="57700"/>
          <a:stretch/>
        </p:blipFill>
        <p:spPr>
          <a:xfrm>
            <a:off x="0" y="5442145"/>
            <a:ext cx="1372882" cy="882232"/>
          </a:xfrm>
          <a:prstGeom prst="rect">
            <a:avLst/>
          </a:prstGeom>
        </p:spPr>
      </p:pic>
      <p:sp>
        <p:nvSpPr>
          <p:cNvPr id="14" name="Date Placeholder 2">
            <a:extLst>
              <a:ext uri="{FF2B5EF4-FFF2-40B4-BE49-F238E27FC236}">
                <a16:creationId xmlns="" xmlns:a16="http://schemas.microsoft.com/office/drawing/2014/main" id="{1C3D525C-9C9F-48AD-979C-5A43C19F72AF}"/>
              </a:ext>
            </a:extLst>
          </p:cNvPr>
          <p:cNvSpPr txBox="1">
            <a:spLocks/>
          </p:cNvSpPr>
          <p:nvPr userDrawn="1"/>
        </p:nvSpPr>
        <p:spPr>
          <a:xfrm>
            <a:off x="822961" y="6511221"/>
            <a:ext cx="1854203" cy="365125"/>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0000"/>
                </a:solidFill>
                <a:latin typeface="Calibri" panose="020F0502020204030204"/>
              </a:rPr>
              <a:t>5/9/2018</a:t>
            </a:r>
          </a:p>
        </p:txBody>
      </p:sp>
      <p:sp>
        <p:nvSpPr>
          <p:cNvPr id="15" name="Slide Number Placeholder 4">
            <a:extLst>
              <a:ext uri="{FF2B5EF4-FFF2-40B4-BE49-F238E27FC236}">
                <a16:creationId xmlns="" xmlns:a16="http://schemas.microsoft.com/office/drawing/2014/main" id="{E82F899B-F322-427A-9162-893CEE827956}"/>
              </a:ext>
            </a:extLst>
          </p:cNvPr>
          <p:cNvSpPr txBox="1">
            <a:spLocks/>
          </p:cNvSpPr>
          <p:nvPr userDrawn="1"/>
        </p:nvSpPr>
        <p:spPr>
          <a:xfrm>
            <a:off x="8159981" y="6465938"/>
            <a:ext cx="984019" cy="365125"/>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1746E-15AF-48A6-9FCA-4D91A328AD16}" type="slidenum">
              <a:rPr lang="en-US" smtClean="0">
                <a:solidFill>
                  <a:srgbClr val="000000"/>
                </a:solidFill>
                <a:latin typeface="Calibri" panose="020F0502020204030204"/>
              </a:rPr>
              <a:pPr/>
              <a:t>‹#›</a:t>
            </a:fld>
            <a:endParaRPr lang="en-US" dirty="0">
              <a:solidFill>
                <a:srgbClr val="000000"/>
              </a:solidFill>
              <a:latin typeface="Calibri" panose="020F0502020204030204"/>
            </a:endParaRPr>
          </a:p>
        </p:txBody>
      </p:sp>
    </p:spTree>
    <p:extLst>
      <p:ext uri="{BB962C8B-B14F-4D97-AF65-F5344CB8AC3E}">
        <p14:creationId xmlns:p14="http://schemas.microsoft.com/office/powerpoint/2010/main" val="100691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rmAutofit/>
          </a:bodyPr>
          <a:lstStyle>
            <a:lvl1pPr>
              <a:defRPr sz="2700" b="1">
                <a:solidFill>
                  <a:srgbClr val="00446A"/>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1800" b="1">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32519"/>
            <a:ext cx="914400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 xmlns:a16="http://schemas.microsoft.com/office/drawing/2014/main" id="{075E4800-00CA-4CE2-B900-977A9EF5B98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2379"/>
          <a:stretch/>
        </p:blipFill>
        <p:spPr>
          <a:xfrm>
            <a:off x="1828199" y="193187"/>
            <a:ext cx="5487603" cy="1905000"/>
          </a:xfrm>
          <a:prstGeom prst="rect">
            <a:avLst/>
          </a:prstGeom>
        </p:spPr>
      </p:pic>
    </p:spTree>
    <p:extLst>
      <p:ext uri="{BB962C8B-B14F-4D97-AF65-F5344CB8AC3E}">
        <p14:creationId xmlns:p14="http://schemas.microsoft.com/office/powerpoint/2010/main" val="1365763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27781"/>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95400"/>
            <a:ext cx="8229600" cy="4525963"/>
          </a:xfrm>
        </p:spPr>
        <p:txBody>
          <a:bodyPr/>
          <a:lstStyle>
            <a:lvl1pPr>
              <a:defRPr sz="225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514600" y="5410206"/>
            <a:ext cx="2895600" cy="365125"/>
          </a:xfrm>
          <a:prstGeom prst="rect">
            <a:avLst/>
          </a:prstGeom>
        </p:spPr>
        <p:txBody>
          <a:bodyPr/>
          <a:lstStyle/>
          <a:p>
            <a:endParaRPr lang="en-US"/>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39337"/>
            <a:ext cx="916305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0"/>
            <a:ext cx="8229600" cy="1143000"/>
          </a:xfrm>
        </p:spPr>
        <p:txBody>
          <a:bodyPr>
            <a:normAutofit/>
          </a:bodyPr>
          <a:lstStyle>
            <a:lvl1pPr algn="l">
              <a:defRPr sz="2400">
                <a:solidFill>
                  <a:schemeClr val="bg1"/>
                </a:solidFill>
              </a:defRPr>
            </a:lvl1pPr>
          </a:lstStyle>
          <a:p>
            <a:r>
              <a:rPr lang="en-US"/>
              <a:t>Click to edit Master title style</a:t>
            </a:r>
            <a:endParaRPr lang="en-US" dirty="0"/>
          </a:p>
        </p:txBody>
      </p:sp>
      <p:sp>
        <p:nvSpPr>
          <p:cNvPr id="7" name="TextBox 6"/>
          <p:cNvSpPr txBox="1"/>
          <p:nvPr userDrawn="1"/>
        </p:nvSpPr>
        <p:spPr>
          <a:xfrm>
            <a:off x="4697754" y="6484864"/>
            <a:ext cx="301686" cy="207749"/>
          </a:xfrm>
          <a:prstGeom prst="rect">
            <a:avLst/>
          </a:prstGeom>
          <a:noFill/>
        </p:spPr>
        <p:txBody>
          <a:bodyPr wrap="none" rtlCol="0">
            <a:spAutoFit/>
          </a:bodyPr>
          <a:lstStyle/>
          <a:p>
            <a:fld id="{51240A09-9038-4C51-83F7-E1DDD54BA435}" type="slidenum">
              <a:rPr lang="en-US" sz="750" smtClean="0"/>
              <a:t>‹#›</a:t>
            </a:fld>
            <a:endParaRPr lang="en-US" sz="750"/>
          </a:p>
        </p:txBody>
      </p:sp>
    </p:spTree>
    <p:extLst>
      <p:ext uri="{BB962C8B-B14F-4D97-AF65-F5344CB8AC3E}">
        <p14:creationId xmlns:p14="http://schemas.microsoft.com/office/powerpoint/2010/main" val="158116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514600" y="5410206"/>
            <a:ext cx="2895600" cy="365125"/>
          </a:xfrm>
          <a:prstGeom prst="rect">
            <a:avLst/>
          </a:prstGeom>
        </p:spPr>
        <p:txBody>
          <a:bodyPr/>
          <a:lstStyle/>
          <a:p>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139337"/>
            <a:ext cx="916305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0"/>
            <a:ext cx="8229600" cy="1143000"/>
          </a:xfrm>
        </p:spPr>
        <p:txBody>
          <a:bodyPr>
            <a:normAutofit/>
          </a:bodyPr>
          <a:lstStyle>
            <a:lvl1pPr algn="l">
              <a:defRPr sz="2400">
                <a:solidFill>
                  <a:schemeClr val="bg1"/>
                </a:solidFill>
              </a:defRPr>
            </a:lvl1pPr>
          </a:lstStyle>
          <a:p>
            <a:r>
              <a:rPr lang="en-US"/>
              <a:t>Click to edit Master title style</a:t>
            </a:r>
            <a:endParaRPr lang="en-US" dirty="0"/>
          </a:p>
        </p:txBody>
      </p:sp>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27781"/>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userDrawn="1"/>
        </p:nvSpPr>
        <p:spPr>
          <a:xfrm>
            <a:off x="6629400" y="6134100"/>
            <a:ext cx="2438400" cy="266700"/>
          </a:xfrm>
          <a:prstGeom prst="rect">
            <a:avLst/>
          </a:prstGeom>
        </p:spPr>
        <p:txBody>
          <a:bodyPr vert="horz" lIns="68580" tIns="34290" rIns="68580" bIns="34290" rtlCol="0">
            <a:normAutofit fontScale="40000" lnSpcReduction="20000"/>
          </a:bodyPr>
          <a:lstStyle/>
          <a:p>
            <a:pPr marL="0" marR="0" lvl="0" indent="0" defTabSz="685783"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a:ln>
                  <a:noFill/>
                </a:ln>
                <a:effectLst/>
                <a:uLnTx/>
                <a:uFillTx/>
                <a:ea typeface="+mn-ea"/>
                <a:cs typeface="+mn-cs"/>
              </a:rPr>
              <a:t>© 2018 Public Health Institute</a:t>
            </a:r>
          </a:p>
        </p:txBody>
      </p:sp>
      <p:sp>
        <p:nvSpPr>
          <p:cNvPr id="7" name="TextBox 6"/>
          <p:cNvSpPr txBox="1"/>
          <p:nvPr userDrawn="1"/>
        </p:nvSpPr>
        <p:spPr>
          <a:xfrm>
            <a:off x="4581525" y="6458194"/>
            <a:ext cx="301686" cy="207749"/>
          </a:xfrm>
          <a:prstGeom prst="rect">
            <a:avLst/>
          </a:prstGeom>
          <a:noFill/>
        </p:spPr>
        <p:txBody>
          <a:bodyPr wrap="none" rtlCol="0">
            <a:spAutoFit/>
          </a:bodyPr>
          <a:lstStyle/>
          <a:p>
            <a:fld id="{0FD350EE-7216-4744-9879-456A21F62597}" type="slidenum">
              <a:rPr lang="en-US" sz="750" smtClean="0"/>
              <a:t>‹#›</a:t>
            </a:fld>
            <a:endParaRPr lang="en-US" sz="750"/>
          </a:p>
        </p:txBody>
      </p:sp>
    </p:spTree>
    <p:extLst>
      <p:ext uri="{BB962C8B-B14F-4D97-AF65-F5344CB8AC3E}">
        <p14:creationId xmlns:p14="http://schemas.microsoft.com/office/powerpoint/2010/main" val="345614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44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85B3DA"/>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27781"/>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4267200" y="6429744"/>
            <a:ext cx="762000" cy="365125"/>
          </a:xfrm>
        </p:spPr>
        <p:txBody>
          <a:bodyPr/>
          <a:lstStyle>
            <a:lvl1pPr algn="ctr">
              <a:defRPr sz="750"/>
            </a:lvl1pPr>
          </a:lstStyle>
          <a:p>
            <a:fld id="{42CFEEE6-99C4-4022-9E90-66DF0038ED1B}" type="slidenum">
              <a:rPr lang="en-US" smtClean="0"/>
              <a:pPr/>
              <a:t>‹#›</a:t>
            </a:fld>
            <a:endParaRPr lang="en-US"/>
          </a:p>
        </p:txBody>
      </p:sp>
      <p:sp>
        <p:nvSpPr>
          <p:cNvPr id="4" name="Date Placeholder 3"/>
          <p:cNvSpPr>
            <a:spLocks noGrp="1"/>
          </p:cNvSpPr>
          <p:nvPr>
            <p:ph type="dt" sz="half" idx="10"/>
          </p:nvPr>
        </p:nvSpPr>
        <p:spPr>
          <a:xfrm>
            <a:off x="8229600" y="6400806"/>
            <a:ext cx="762000" cy="365125"/>
          </a:xfrm>
        </p:spPr>
        <p:txBody>
          <a:bodyPr/>
          <a:lstStyle>
            <a:lvl1pPr algn="r">
              <a:defRPr sz="750"/>
            </a:lvl1pPr>
          </a:lstStyle>
          <a:p>
            <a:fld id="{77C4C4A8-BF0D-482D-8211-767F6C05AD5B}" type="datetimeFigureOut">
              <a:rPr lang="en-US" smtClean="0"/>
              <a:pPr/>
              <a:t>8/12/2018</a:t>
            </a:fld>
            <a:endParaRPr lang="en-US"/>
          </a:p>
        </p:txBody>
      </p:sp>
      <p:grpSp>
        <p:nvGrpSpPr>
          <p:cNvPr id="7" name="Group 6"/>
          <p:cNvGrpSpPr/>
          <p:nvPr userDrawn="1"/>
        </p:nvGrpSpPr>
        <p:grpSpPr>
          <a:xfrm>
            <a:off x="0" y="152406"/>
            <a:ext cx="9159240" cy="752475"/>
            <a:chOff x="0" y="381000"/>
            <a:chExt cx="9159240" cy="752475"/>
          </a:xfrm>
        </p:grpSpPr>
        <p:sp>
          <p:nvSpPr>
            <p:cNvPr id="9" name="Rectangle 8"/>
            <p:cNvSpPr/>
            <p:nvPr userDrawn="1"/>
          </p:nvSpPr>
          <p:spPr>
            <a:xfrm>
              <a:off x="0" y="381000"/>
              <a:ext cx="9144000" cy="75247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userDrawn="1"/>
          </p:nvSpPr>
          <p:spPr>
            <a:xfrm>
              <a:off x="8631035" y="383166"/>
              <a:ext cx="528205" cy="750309"/>
            </a:xfrm>
            <a:custGeom>
              <a:avLst/>
              <a:gdLst>
                <a:gd name="connsiteX0" fmla="*/ 266700 w 514350"/>
                <a:gd name="connsiteY0" fmla="*/ 0 h 752475"/>
                <a:gd name="connsiteX1" fmla="*/ 514350 w 514350"/>
                <a:gd name="connsiteY1" fmla="*/ 0 h 752475"/>
                <a:gd name="connsiteX2" fmla="*/ 495300 w 514350"/>
                <a:gd name="connsiteY2" fmla="*/ 752475 h 752475"/>
                <a:gd name="connsiteX3" fmla="*/ 0 w 514350"/>
                <a:gd name="connsiteY3" fmla="*/ 752475 h 752475"/>
                <a:gd name="connsiteX4" fmla="*/ 266700 w 514350"/>
                <a:gd name="connsiteY4" fmla="*/ 0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752475">
                  <a:moveTo>
                    <a:pt x="266700" y="0"/>
                  </a:moveTo>
                  <a:lnTo>
                    <a:pt x="514350" y="0"/>
                  </a:lnTo>
                  <a:lnTo>
                    <a:pt x="495300" y="752475"/>
                  </a:lnTo>
                  <a:lnTo>
                    <a:pt x="0" y="752475"/>
                  </a:lnTo>
                  <a:lnTo>
                    <a:pt x="266700" y="0"/>
                  </a:lnTo>
                  <a:close/>
                </a:path>
              </a:pathLst>
            </a:custGeom>
            <a:solidFill>
              <a:srgbClr val="DE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250375" y="-23276"/>
            <a:ext cx="8229600" cy="1143000"/>
          </a:xfrm>
        </p:spPr>
        <p:txBody>
          <a:bodyPr>
            <a:normAutofit/>
          </a:bodyPr>
          <a:lstStyle>
            <a:lvl1pPr algn="l">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69446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0044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85B3DA"/>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27781"/>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4267200" y="6429744"/>
            <a:ext cx="762000" cy="365125"/>
          </a:xfrm>
        </p:spPr>
        <p:txBody>
          <a:bodyPr/>
          <a:lstStyle>
            <a:lvl1pPr algn="ctr">
              <a:defRPr sz="750"/>
            </a:lvl1pPr>
          </a:lstStyle>
          <a:p>
            <a:fld id="{42CFEEE6-99C4-4022-9E90-66DF0038ED1B}" type="slidenum">
              <a:rPr lang="en-US" smtClean="0"/>
              <a:pPr/>
              <a:t>‹#›</a:t>
            </a:fld>
            <a:endParaRPr lang="en-US"/>
          </a:p>
        </p:txBody>
      </p:sp>
      <p:sp>
        <p:nvSpPr>
          <p:cNvPr id="4" name="Date Placeholder 3"/>
          <p:cNvSpPr>
            <a:spLocks noGrp="1"/>
          </p:cNvSpPr>
          <p:nvPr>
            <p:ph type="dt" sz="half" idx="10"/>
          </p:nvPr>
        </p:nvSpPr>
        <p:spPr>
          <a:xfrm>
            <a:off x="8229600" y="6400806"/>
            <a:ext cx="762000" cy="365125"/>
          </a:xfrm>
        </p:spPr>
        <p:txBody>
          <a:bodyPr/>
          <a:lstStyle>
            <a:lvl1pPr algn="r">
              <a:defRPr sz="750"/>
            </a:lvl1pPr>
          </a:lstStyle>
          <a:p>
            <a:fld id="{77C4C4A8-BF0D-482D-8211-767F6C05AD5B}" type="datetimeFigureOut">
              <a:rPr lang="en-US" smtClean="0"/>
              <a:pPr/>
              <a:t>8/12/2018</a:t>
            </a:fld>
            <a:endParaRPr lang="en-US"/>
          </a:p>
        </p:txBody>
      </p:sp>
      <p:grpSp>
        <p:nvGrpSpPr>
          <p:cNvPr id="7" name="Group 6"/>
          <p:cNvGrpSpPr/>
          <p:nvPr userDrawn="1"/>
        </p:nvGrpSpPr>
        <p:grpSpPr>
          <a:xfrm>
            <a:off x="0" y="152406"/>
            <a:ext cx="9159240" cy="752475"/>
            <a:chOff x="0" y="381000"/>
            <a:chExt cx="9159240" cy="752475"/>
          </a:xfrm>
        </p:grpSpPr>
        <p:sp>
          <p:nvSpPr>
            <p:cNvPr id="9" name="Rectangle 8"/>
            <p:cNvSpPr/>
            <p:nvPr userDrawn="1"/>
          </p:nvSpPr>
          <p:spPr>
            <a:xfrm>
              <a:off x="0" y="381000"/>
              <a:ext cx="9144000" cy="75247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userDrawn="1"/>
          </p:nvSpPr>
          <p:spPr>
            <a:xfrm>
              <a:off x="8631035" y="383166"/>
              <a:ext cx="528205" cy="750309"/>
            </a:xfrm>
            <a:custGeom>
              <a:avLst/>
              <a:gdLst>
                <a:gd name="connsiteX0" fmla="*/ 266700 w 514350"/>
                <a:gd name="connsiteY0" fmla="*/ 0 h 752475"/>
                <a:gd name="connsiteX1" fmla="*/ 514350 w 514350"/>
                <a:gd name="connsiteY1" fmla="*/ 0 h 752475"/>
                <a:gd name="connsiteX2" fmla="*/ 495300 w 514350"/>
                <a:gd name="connsiteY2" fmla="*/ 752475 h 752475"/>
                <a:gd name="connsiteX3" fmla="*/ 0 w 514350"/>
                <a:gd name="connsiteY3" fmla="*/ 752475 h 752475"/>
                <a:gd name="connsiteX4" fmla="*/ 266700 w 514350"/>
                <a:gd name="connsiteY4" fmla="*/ 0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752475">
                  <a:moveTo>
                    <a:pt x="266700" y="0"/>
                  </a:moveTo>
                  <a:lnTo>
                    <a:pt x="514350" y="0"/>
                  </a:lnTo>
                  <a:lnTo>
                    <a:pt x="495300" y="752475"/>
                  </a:lnTo>
                  <a:lnTo>
                    <a:pt x="0" y="752475"/>
                  </a:lnTo>
                  <a:lnTo>
                    <a:pt x="266700" y="0"/>
                  </a:lnTo>
                  <a:close/>
                </a:path>
              </a:pathLst>
            </a:custGeom>
            <a:solidFill>
              <a:srgbClr val="DE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250375" y="-23276"/>
            <a:ext cx="8229600" cy="1143000"/>
          </a:xfrm>
        </p:spPr>
        <p:txBody>
          <a:bodyPr>
            <a:normAutofit/>
          </a:bodyPr>
          <a:lstStyle>
            <a:lvl1pPr algn="l">
              <a:defRPr sz="2400">
                <a:solidFill>
                  <a:schemeClr val="bg1"/>
                </a:solidFill>
              </a:defRPr>
            </a:lvl1pPr>
          </a:lstStyle>
          <a:p>
            <a:r>
              <a:rPr lang="en-US"/>
              <a:t>Click to edit Master title style</a:t>
            </a:r>
            <a:endParaRPr lang="en-US" dirty="0"/>
          </a:p>
        </p:txBody>
      </p:sp>
      <p:sp>
        <p:nvSpPr>
          <p:cNvPr id="11" name="Subtitle 2"/>
          <p:cNvSpPr txBox="1">
            <a:spLocks/>
          </p:cNvSpPr>
          <p:nvPr userDrawn="1"/>
        </p:nvSpPr>
        <p:spPr>
          <a:xfrm>
            <a:off x="6629400" y="6134100"/>
            <a:ext cx="2438400" cy="266700"/>
          </a:xfrm>
          <a:prstGeom prst="rect">
            <a:avLst/>
          </a:prstGeom>
        </p:spPr>
        <p:txBody>
          <a:bodyPr vert="horz" lIns="68580" tIns="34290" rIns="68580" bIns="34290" rtlCol="0">
            <a:normAutofit fontScale="40000" lnSpcReduction="20000"/>
          </a:bodyPr>
          <a:lstStyle/>
          <a:p>
            <a:pPr marL="0" marR="0" lvl="0" indent="0" defTabSz="685783"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dirty="0">
                <a:ln>
                  <a:noFill/>
                </a:ln>
                <a:solidFill>
                  <a:schemeClr val="bg1"/>
                </a:solidFill>
                <a:effectLst/>
                <a:uLnTx/>
                <a:uFillTx/>
                <a:ea typeface="+mn-ea"/>
                <a:cs typeface="+mn-cs"/>
              </a:rPr>
              <a:t>© 2018 Public Health Institute</a:t>
            </a:r>
          </a:p>
        </p:txBody>
      </p:sp>
    </p:spTree>
    <p:extLst>
      <p:ext uri="{BB962C8B-B14F-4D97-AF65-F5344CB8AC3E}">
        <p14:creationId xmlns:p14="http://schemas.microsoft.com/office/powerpoint/2010/main" val="192355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bullete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2CFEE-41B8-4EE6-B01A-37CAEC8F00D2}"/>
              </a:ext>
            </a:extLst>
          </p:cNvPr>
          <p:cNvSpPr>
            <a:spLocks noGrp="1"/>
          </p:cNvSpPr>
          <p:nvPr>
            <p:ph type="title"/>
          </p:nvPr>
        </p:nvSpPr>
        <p:spPr>
          <a:xfrm>
            <a:off x="822963" y="286607"/>
            <a:ext cx="7433243" cy="1450757"/>
          </a:xfrm>
        </p:spPr>
        <p:txBody>
          <a:bodyPr/>
          <a:lstStyle/>
          <a:p>
            <a:r>
              <a:rPr lang="en-US" dirty="0"/>
              <a:t>Click to edit</a:t>
            </a:r>
          </a:p>
        </p:txBody>
      </p:sp>
      <p:sp>
        <p:nvSpPr>
          <p:cNvPr id="3" name="Date Placeholder 2">
            <a:extLst>
              <a:ext uri="{FF2B5EF4-FFF2-40B4-BE49-F238E27FC236}">
                <a16:creationId xmlns="" xmlns:a16="http://schemas.microsoft.com/office/drawing/2014/main" id="{43250384-A17A-4D7A-A027-5CE9EFC66C8C}"/>
              </a:ext>
            </a:extLst>
          </p:cNvPr>
          <p:cNvSpPr>
            <a:spLocks noGrp="1"/>
          </p:cNvSpPr>
          <p:nvPr>
            <p:ph type="dt" idx="10"/>
          </p:nvPr>
        </p:nvSpPr>
        <p:spPr>
          <a:xfrm>
            <a:off x="822964" y="6459792"/>
            <a:ext cx="1854203" cy="365125"/>
          </a:xfrm>
          <a:prstGeom prst="rect">
            <a:avLst/>
          </a:prstGeom>
        </p:spPr>
        <p:txBody>
          <a:bodyPr/>
          <a:lstStyle/>
          <a:p>
            <a:fld id="{183C19E0-7A48-4575-B901-752392A63BC6}" type="datetime1">
              <a:rPr lang="en-US" smtClean="0"/>
              <a:t>8/12/2018</a:t>
            </a:fld>
            <a:endParaRPr lang="hr-HR" dirty="0"/>
          </a:p>
        </p:txBody>
      </p:sp>
      <p:sp>
        <p:nvSpPr>
          <p:cNvPr id="4" name="Footer Placeholder 3">
            <a:extLst>
              <a:ext uri="{FF2B5EF4-FFF2-40B4-BE49-F238E27FC236}">
                <a16:creationId xmlns="" xmlns:a16="http://schemas.microsoft.com/office/drawing/2014/main" id="{2CA5E462-0EFC-4B1E-8384-A2665E091EC6}"/>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 xmlns:a16="http://schemas.microsoft.com/office/drawing/2014/main" id="{E4990C48-5856-4C33-8C21-2B994A851886}"/>
              </a:ext>
            </a:extLst>
          </p:cNvPr>
          <p:cNvSpPr>
            <a:spLocks noGrp="1"/>
          </p:cNvSpPr>
          <p:nvPr>
            <p:ph type="sldNum" idx="12"/>
          </p:nvPr>
        </p:nvSpPr>
        <p:spPr>
          <a:xfrm>
            <a:off x="7425347" y="6459792"/>
            <a:ext cx="984019" cy="365125"/>
          </a:xfrm>
          <a:prstGeom prst="rect">
            <a:avLst/>
          </a:prstGeom>
        </p:spPr>
        <p:txBody>
          <a:bodyPr/>
          <a:lstStyle/>
          <a:p>
            <a:fld id="{00000000-1234-1234-1234-123412341234}" type="slidenum">
              <a:rPr lang="uk-UA" smtClean="0"/>
              <a:pPr/>
              <a:t>‹#›</a:t>
            </a:fld>
            <a:endParaRPr lang="uk-UA" dirty="0"/>
          </a:p>
        </p:txBody>
      </p:sp>
      <p:sp>
        <p:nvSpPr>
          <p:cNvPr id="6" name="Text Placeholder 2">
            <a:extLst>
              <a:ext uri="{FF2B5EF4-FFF2-40B4-BE49-F238E27FC236}">
                <a16:creationId xmlns="" xmlns:a16="http://schemas.microsoft.com/office/drawing/2014/main" id="{C5BE14A9-E508-45F5-AFDB-8B878848B52E}"/>
              </a:ext>
            </a:extLst>
          </p:cNvPr>
          <p:cNvSpPr>
            <a:spLocks noGrp="1"/>
          </p:cNvSpPr>
          <p:nvPr>
            <p:ph idx="1" hasCustomPrompt="1"/>
          </p:nvPr>
        </p:nvSpPr>
        <p:spPr>
          <a:xfrm>
            <a:off x="822963" y="1825625"/>
            <a:ext cx="7433243" cy="4351338"/>
          </a:xfrm>
          <a:prstGeom prst="rect">
            <a:avLst/>
          </a:prstGeom>
        </p:spPr>
        <p:txBody>
          <a:bodyPr vert="horz" lIns="91440" tIns="45720" rIns="91440" bIns="45720" rtlCol="0">
            <a:normAutofit/>
          </a:bodyPr>
          <a:lstStyle>
            <a:lvl1pPr marL="171446" marR="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sz="2100"/>
            </a:lvl1pPr>
            <a:lvl2pPr marL="514337"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marL="857228"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1950"/>
            </a:lvl3pPr>
            <a:lvl4pPr marL="1200120"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1800"/>
            </a:lvl4pPr>
            <a:lvl5pPr marL="1543012"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2100"/>
            </a:lvl5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Edit Master text styles</a:t>
            </a:r>
          </a:p>
          <a:p>
            <a:pPr marL="514337" marR="0" lvl="1"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857228" marR="0" lvl="2"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200120" marR="0" lvl="3"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1543012" marR="0" lvl="4"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pic>
        <p:nvPicPr>
          <p:cNvPr id="9" name="Picture 8">
            <a:extLst>
              <a:ext uri="{FF2B5EF4-FFF2-40B4-BE49-F238E27FC236}">
                <a16:creationId xmlns="" xmlns:a16="http://schemas.microsoft.com/office/drawing/2014/main" id="{F113ECAE-4163-40B3-B12C-C6FA3BB04B28}"/>
              </a:ext>
            </a:extLst>
          </p:cNvPr>
          <p:cNvPicPr>
            <a:picLocks noChangeAspect="1"/>
          </p:cNvPicPr>
          <p:nvPr userDrawn="1"/>
        </p:nvPicPr>
        <p:blipFill>
          <a:blip r:embed="rId2"/>
          <a:stretch>
            <a:fillRect/>
          </a:stretch>
        </p:blipFill>
        <p:spPr>
          <a:xfrm>
            <a:off x="38807" y="5515482"/>
            <a:ext cx="784155" cy="769053"/>
          </a:xfrm>
          <a:prstGeom prst="rect">
            <a:avLst/>
          </a:prstGeom>
        </p:spPr>
      </p:pic>
      <p:pic>
        <p:nvPicPr>
          <p:cNvPr id="10" name="Picture 9">
            <a:extLst>
              <a:ext uri="{FF2B5EF4-FFF2-40B4-BE49-F238E27FC236}">
                <a16:creationId xmlns="" xmlns:a16="http://schemas.microsoft.com/office/drawing/2014/main" id="{F90C92BF-D46E-4080-AB6E-742FEEDF3BFD}"/>
              </a:ext>
            </a:extLst>
          </p:cNvPr>
          <p:cNvPicPr>
            <a:picLocks noChangeAspect="1"/>
          </p:cNvPicPr>
          <p:nvPr userDrawn="1"/>
        </p:nvPicPr>
        <p:blipFill>
          <a:blip r:embed="rId3"/>
          <a:stretch>
            <a:fillRect/>
          </a:stretch>
        </p:blipFill>
        <p:spPr>
          <a:xfrm>
            <a:off x="8192615" y="5335276"/>
            <a:ext cx="951389" cy="965957"/>
          </a:xfrm>
          <a:prstGeom prst="rect">
            <a:avLst/>
          </a:prstGeom>
        </p:spPr>
      </p:pic>
    </p:spTree>
    <p:extLst>
      <p:ext uri="{BB962C8B-B14F-4D97-AF65-F5344CB8AC3E}">
        <p14:creationId xmlns:p14="http://schemas.microsoft.com/office/powerpoint/2010/main" val="3620236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853" y="888005"/>
            <a:ext cx="7986713"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514600" y="5410206"/>
            <a:ext cx="2895600" cy="365125"/>
          </a:xfrm>
          <a:prstGeom prst="rect">
            <a:avLst/>
          </a:prstGeom>
        </p:spPr>
        <p:txBody>
          <a:bodyPr/>
          <a:lstStyle/>
          <a:p>
            <a:endParaRPr lang="en-US"/>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39337"/>
            <a:ext cx="916305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0"/>
            <a:ext cx="8229600" cy="1143000"/>
          </a:xfrm>
        </p:spPr>
        <p:txBody>
          <a:bodyPr>
            <a:normAutofit/>
          </a:bodyPr>
          <a:lstStyle>
            <a:lvl1pPr algn="l">
              <a:defRPr sz="2400">
                <a:solidFill>
                  <a:schemeClr val="bg1"/>
                </a:solidFill>
              </a:defRPr>
            </a:lvl1pPr>
          </a:lstStyle>
          <a:p>
            <a:r>
              <a:rPr lang="en-US"/>
              <a:t>Click to edit Master title style</a:t>
            </a:r>
            <a:endParaRPr lang="en-US" dirty="0"/>
          </a:p>
        </p:txBody>
      </p:sp>
      <p:pic>
        <p:nvPicPr>
          <p:cNvPr id="205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327781"/>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4267200" y="6429744"/>
            <a:ext cx="762000" cy="365125"/>
          </a:xfrm>
        </p:spPr>
        <p:txBody>
          <a:bodyPr/>
          <a:lstStyle>
            <a:lvl1pPr algn="ctr">
              <a:defRPr sz="750"/>
            </a:lvl1pPr>
          </a:lstStyle>
          <a:p>
            <a:fld id="{42CFEEE6-99C4-4022-9E90-66DF0038ED1B}" type="slidenum">
              <a:rPr lang="en-US" smtClean="0"/>
              <a:pPr/>
              <a:t>‹#›</a:t>
            </a:fld>
            <a:endParaRPr lang="en-US"/>
          </a:p>
        </p:txBody>
      </p:sp>
      <p:sp>
        <p:nvSpPr>
          <p:cNvPr id="4" name="Date Placeholder 3"/>
          <p:cNvSpPr>
            <a:spLocks noGrp="1"/>
          </p:cNvSpPr>
          <p:nvPr>
            <p:ph type="dt" sz="half" idx="10"/>
          </p:nvPr>
        </p:nvSpPr>
        <p:spPr>
          <a:xfrm>
            <a:off x="8229600" y="6400806"/>
            <a:ext cx="762000" cy="365125"/>
          </a:xfrm>
        </p:spPr>
        <p:txBody>
          <a:bodyPr/>
          <a:lstStyle>
            <a:lvl1pPr algn="r">
              <a:defRPr sz="750"/>
            </a:lvl1pPr>
          </a:lstStyle>
          <a:p>
            <a:fld id="{77C4C4A8-BF0D-482D-8211-767F6C05AD5B}" type="datetimeFigureOut">
              <a:rPr lang="en-US" smtClean="0"/>
              <a:pPr/>
              <a:t>8/12/2018</a:t>
            </a:fld>
            <a:endParaRPr lang="en-US"/>
          </a:p>
        </p:txBody>
      </p:sp>
      <p:sp>
        <p:nvSpPr>
          <p:cNvPr id="10" name="TextBox 9"/>
          <p:cNvSpPr txBox="1"/>
          <p:nvPr userDrawn="1"/>
        </p:nvSpPr>
        <p:spPr>
          <a:xfrm>
            <a:off x="6440802" y="4965920"/>
            <a:ext cx="2161169" cy="1384995"/>
          </a:xfrm>
          <a:prstGeom prst="rect">
            <a:avLst/>
          </a:prstGeom>
          <a:noFill/>
        </p:spPr>
        <p:txBody>
          <a:bodyPr wrap="none" rtlCol="0">
            <a:spAutoFit/>
          </a:bodyPr>
          <a:lstStyle/>
          <a:p>
            <a:r>
              <a:rPr lang="en-US" sz="1200" dirty="0">
                <a:solidFill>
                  <a:prstClr val="black"/>
                </a:solidFill>
              </a:rPr>
              <a:t>Contact:</a:t>
            </a:r>
          </a:p>
          <a:p>
            <a:r>
              <a:rPr lang="en-US" sz="1200" dirty="0">
                <a:solidFill>
                  <a:prstClr val="black"/>
                </a:solidFill>
              </a:rPr>
              <a:t>Karya Lustig</a:t>
            </a:r>
          </a:p>
          <a:p>
            <a:r>
              <a:rPr lang="en-US" sz="1200" dirty="0">
                <a:solidFill>
                  <a:prstClr val="black"/>
                </a:solidFill>
              </a:rPr>
              <a:t>Deputy Director</a:t>
            </a:r>
          </a:p>
          <a:p>
            <a:r>
              <a:rPr lang="en-US" sz="1200" dirty="0">
                <a:solidFill>
                  <a:prstClr val="black"/>
                </a:solidFill>
              </a:rPr>
              <a:t>510.285.5555</a:t>
            </a:r>
          </a:p>
          <a:p>
            <a:r>
              <a:rPr lang="en-US" sz="1200" dirty="0">
                <a:solidFill>
                  <a:prstClr val="black"/>
                </a:solidFill>
              </a:rPr>
              <a:t>klustig@healthleadership.org</a:t>
            </a:r>
          </a:p>
          <a:p>
            <a:endParaRPr lang="en-US" sz="1200" dirty="0">
              <a:solidFill>
                <a:prstClr val="black"/>
              </a:solidFill>
            </a:endParaRPr>
          </a:p>
          <a:p>
            <a:endParaRPr lang="en-US" sz="1200" dirty="0">
              <a:solidFill>
                <a:prstClr val="black"/>
              </a:solidFill>
            </a:endParaRPr>
          </a:p>
        </p:txBody>
      </p:sp>
    </p:spTree>
    <p:extLst>
      <p:ext uri="{BB962C8B-B14F-4D97-AF65-F5344CB8AC3E}">
        <p14:creationId xmlns:p14="http://schemas.microsoft.com/office/powerpoint/2010/main" val="1661957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446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8718" y="2159000"/>
            <a:ext cx="2683782" cy="1975372"/>
          </a:xfrm>
          <a:prstGeom prst="rect">
            <a:avLst/>
          </a:prstGeom>
        </p:spPr>
      </p:pic>
      <p:sp>
        <p:nvSpPr>
          <p:cNvPr id="6" name="TextBox 5"/>
          <p:cNvSpPr txBox="1"/>
          <p:nvPr userDrawn="1"/>
        </p:nvSpPr>
        <p:spPr>
          <a:xfrm>
            <a:off x="3332107" y="4121150"/>
            <a:ext cx="2175596" cy="300082"/>
          </a:xfrm>
          <a:prstGeom prst="rect">
            <a:avLst/>
          </a:prstGeom>
          <a:noFill/>
        </p:spPr>
        <p:txBody>
          <a:bodyPr wrap="none" rtlCol="0">
            <a:spAutoFit/>
          </a:bodyPr>
          <a:lstStyle/>
          <a:p>
            <a:r>
              <a:rPr lang="en-US" sz="1350">
                <a:solidFill>
                  <a:srgbClr val="FFC000"/>
                </a:solidFill>
              </a:rPr>
              <a:t>www.healthleadership.org</a:t>
            </a:r>
          </a:p>
        </p:txBody>
      </p:sp>
      <p:sp>
        <p:nvSpPr>
          <p:cNvPr id="7" name="TextBox 6"/>
          <p:cNvSpPr txBox="1"/>
          <p:nvPr userDrawn="1"/>
        </p:nvSpPr>
        <p:spPr>
          <a:xfrm>
            <a:off x="6324603" y="5270720"/>
            <a:ext cx="2161169" cy="1384995"/>
          </a:xfrm>
          <a:prstGeom prst="rect">
            <a:avLst/>
          </a:prstGeom>
          <a:noFill/>
        </p:spPr>
        <p:txBody>
          <a:bodyPr wrap="none" rtlCol="0">
            <a:spAutoFit/>
          </a:bodyPr>
          <a:lstStyle/>
          <a:p>
            <a:r>
              <a:rPr lang="en-US" sz="1200" dirty="0">
                <a:solidFill>
                  <a:prstClr val="white"/>
                </a:solidFill>
              </a:rPr>
              <a:t>Contact:</a:t>
            </a:r>
          </a:p>
          <a:p>
            <a:r>
              <a:rPr lang="en-US" sz="1200" dirty="0">
                <a:solidFill>
                  <a:prstClr val="white"/>
                </a:solidFill>
              </a:rPr>
              <a:t>Karya Lustig</a:t>
            </a:r>
          </a:p>
          <a:p>
            <a:r>
              <a:rPr lang="en-US" sz="1200" dirty="0">
                <a:solidFill>
                  <a:prstClr val="white"/>
                </a:solidFill>
              </a:rPr>
              <a:t>Deputy Director</a:t>
            </a:r>
          </a:p>
          <a:p>
            <a:r>
              <a:rPr lang="en-US" sz="1200" dirty="0">
                <a:solidFill>
                  <a:prstClr val="white"/>
                </a:solidFill>
              </a:rPr>
              <a:t>510.285.5555</a:t>
            </a:r>
          </a:p>
          <a:p>
            <a:r>
              <a:rPr lang="en-US" sz="1200" dirty="0">
                <a:solidFill>
                  <a:prstClr val="white"/>
                </a:solidFill>
              </a:rPr>
              <a:t>klustig@healthleadership.org</a:t>
            </a:r>
          </a:p>
          <a:p>
            <a:endParaRPr lang="en-US" sz="1200" dirty="0">
              <a:solidFill>
                <a:prstClr val="white"/>
              </a:solidFill>
            </a:endParaRPr>
          </a:p>
          <a:p>
            <a:endParaRPr lang="en-US" sz="1200" dirty="0">
              <a:solidFill>
                <a:prstClr val="white"/>
              </a:solidFill>
            </a:endParaRPr>
          </a:p>
        </p:txBody>
      </p:sp>
    </p:spTree>
    <p:extLst>
      <p:ext uri="{BB962C8B-B14F-4D97-AF65-F5344CB8AC3E}">
        <p14:creationId xmlns:p14="http://schemas.microsoft.com/office/powerpoint/2010/main" val="290639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4C4A8-BF0D-482D-8211-767F6C05AD5B}" type="datetimeFigureOut">
              <a:rPr lang="en-US" smtClean="0"/>
              <a:t>8/12/2018</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CFEEE6-99C4-4022-9E90-66DF0038ED1B}" type="slidenum">
              <a:rPr lang="en-US" smtClean="0"/>
              <a:t>‹#›</a:t>
            </a:fld>
            <a:endParaRPr lang="en-US"/>
          </a:p>
        </p:txBody>
      </p:sp>
    </p:spTree>
    <p:extLst>
      <p:ext uri="{BB962C8B-B14F-4D97-AF65-F5344CB8AC3E}">
        <p14:creationId xmlns:p14="http://schemas.microsoft.com/office/powerpoint/2010/main" val="2999633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C4C4A8-BF0D-482D-8211-767F6C05AD5B}" type="datetimeFigureOut">
              <a:rPr lang="en-US" smtClean="0"/>
              <a:t>8/12/2018</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CFEEE6-99C4-4022-9E90-66DF0038ED1B}" type="slidenum">
              <a:rPr lang="en-US" smtClean="0"/>
              <a:t>‹#›</a:t>
            </a:fld>
            <a:endParaRPr lang="en-US"/>
          </a:p>
        </p:txBody>
      </p:sp>
    </p:spTree>
    <p:extLst>
      <p:ext uri="{BB962C8B-B14F-4D97-AF65-F5344CB8AC3E}">
        <p14:creationId xmlns:p14="http://schemas.microsoft.com/office/powerpoint/2010/main" val="3651260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C4C4A8-BF0D-482D-8211-767F6C05AD5B}" type="datetimeFigureOut">
              <a:rPr lang="en-US" smtClean="0"/>
              <a:t>8/12/2018</a:t>
            </a:fld>
            <a:endParaRPr lang="en-US"/>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2CFEEE6-99C4-4022-9E90-66DF0038ED1B}" type="slidenum">
              <a:rPr lang="en-US" smtClean="0"/>
              <a:t>‹#›</a:t>
            </a:fld>
            <a:endParaRPr lang="en-US"/>
          </a:p>
        </p:txBody>
      </p:sp>
    </p:spTree>
    <p:extLst>
      <p:ext uri="{BB962C8B-B14F-4D97-AF65-F5344CB8AC3E}">
        <p14:creationId xmlns:p14="http://schemas.microsoft.com/office/powerpoint/2010/main" val="3392240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C4C4A8-BF0D-482D-8211-767F6C05AD5B}" type="datetimeFigureOut">
              <a:rPr lang="en-US" smtClean="0"/>
              <a:t>8/12/2018</a:t>
            </a:fld>
            <a:endParaRPr lang="en-US"/>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2CFEEE6-99C4-4022-9E90-66DF0038ED1B}" type="slidenum">
              <a:rPr lang="en-US" smtClean="0"/>
              <a:t>‹#›</a:t>
            </a:fld>
            <a:endParaRPr lang="en-US"/>
          </a:p>
        </p:txBody>
      </p:sp>
    </p:spTree>
    <p:extLst>
      <p:ext uri="{BB962C8B-B14F-4D97-AF65-F5344CB8AC3E}">
        <p14:creationId xmlns:p14="http://schemas.microsoft.com/office/powerpoint/2010/main" val="3779838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7C4C4A8-BF0D-482D-8211-767F6C05AD5B}" type="datetimeFigureOut">
              <a:rPr lang="en-US" smtClean="0"/>
              <a:t>8/12/2018</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CFEEE6-99C4-4022-9E90-66DF0038ED1B}" type="slidenum">
              <a:rPr lang="en-US" smtClean="0"/>
              <a:t>‹#›</a:t>
            </a:fld>
            <a:endParaRPr lang="en-US"/>
          </a:p>
        </p:txBody>
      </p:sp>
    </p:spTree>
    <p:extLst>
      <p:ext uri="{BB962C8B-B14F-4D97-AF65-F5344CB8AC3E}">
        <p14:creationId xmlns:p14="http://schemas.microsoft.com/office/powerpoint/2010/main" val="2673379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4C4A8-BF0D-482D-8211-767F6C05AD5B}" type="datetimeFigureOut">
              <a:rPr lang="en-US" smtClean="0"/>
              <a:t>8/12/2018</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CFEEE6-99C4-4022-9E90-66DF0038ED1B}" type="slidenum">
              <a:rPr lang="en-US" smtClean="0"/>
              <a:t>‹#›</a:t>
            </a:fld>
            <a:endParaRPr lang="en-US"/>
          </a:p>
        </p:txBody>
      </p:sp>
    </p:spTree>
    <p:extLst>
      <p:ext uri="{BB962C8B-B14F-4D97-AF65-F5344CB8AC3E}">
        <p14:creationId xmlns:p14="http://schemas.microsoft.com/office/powerpoint/2010/main" val="1833592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4C4A8-BF0D-482D-8211-767F6C05AD5B}" type="datetimeFigureOut">
              <a:rPr lang="en-US" smtClean="0"/>
              <a:t>8/12/2018</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CFEEE6-99C4-4022-9E90-66DF0038ED1B}" type="slidenum">
              <a:rPr lang="en-US" smtClean="0"/>
              <a:t>‹#›</a:t>
            </a:fld>
            <a:endParaRPr lang="en-US"/>
          </a:p>
        </p:txBody>
      </p:sp>
    </p:spTree>
    <p:extLst>
      <p:ext uri="{BB962C8B-B14F-4D97-AF65-F5344CB8AC3E}">
        <p14:creationId xmlns:p14="http://schemas.microsoft.com/office/powerpoint/2010/main" val="3736641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6"/>
            <a:ext cx="7543800" cy="1450757"/>
          </a:xfrm>
        </p:spPr>
        <p:txBody>
          <a:bodyPr/>
          <a:lstStyle/>
          <a:p>
            <a:r>
              <a:rPr lang="en-US"/>
              <a:t>Click to edit Master title style</a:t>
            </a:r>
          </a:p>
        </p:txBody>
      </p:sp>
      <p:sp>
        <p:nvSpPr>
          <p:cNvPr id="4" name="Footer Placeholder 3"/>
          <p:cNvSpPr>
            <a:spLocks noGrp="1"/>
          </p:cNvSpPr>
          <p:nvPr>
            <p:ph type="ftr" idx="11"/>
          </p:nvPr>
        </p:nvSpPr>
        <p:spPr/>
        <p:txBody>
          <a:bodyPr/>
          <a:lstStyle/>
          <a:p>
            <a:endParaRPr lang="en-US" dirty="0"/>
          </a:p>
        </p:txBody>
      </p:sp>
      <p:sp>
        <p:nvSpPr>
          <p:cNvPr id="9" name="Shape 23">
            <a:extLst>
              <a:ext uri="{FF2B5EF4-FFF2-40B4-BE49-F238E27FC236}">
                <a16:creationId xmlns="" xmlns:a16="http://schemas.microsoft.com/office/drawing/2014/main" id="{800EDC5F-A079-4EDF-B1EA-5C44ACE04F4E}"/>
              </a:ext>
            </a:extLst>
          </p:cNvPr>
          <p:cNvSpPr txBox="1">
            <a:spLocks noGrp="1"/>
          </p:cNvSpPr>
          <p:nvPr>
            <p:ph type="dt" idx="10"/>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A02D5A8D-A81B-478C-952B-19147849DF28}" type="datetime1">
              <a:rPr lang="en-US" smtClean="0"/>
              <a:t>8/12/2018</a:t>
            </a:fld>
            <a:endParaRPr lang="hr-HR" dirty="0"/>
          </a:p>
        </p:txBody>
      </p:sp>
      <p:sp>
        <p:nvSpPr>
          <p:cNvPr id="10" name="Shape 25">
            <a:extLst>
              <a:ext uri="{FF2B5EF4-FFF2-40B4-BE49-F238E27FC236}">
                <a16:creationId xmlns="" xmlns:a16="http://schemas.microsoft.com/office/drawing/2014/main" id="{03467BD9-9C44-4747-B558-DCFD7B952D5F}"/>
              </a:ext>
            </a:extLst>
          </p:cNvPr>
          <p:cNvSpPr txBox="1">
            <a:spLocks noGrp="1"/>
          </p:cNvSpPr>
          <p:nvPr>
            <p:ph type="sldNum" idx="12"/>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8" name="Picture 7">
            <a:extLst>
              <a:ext uri="{FF2B5EF4-FFF2-40B4-BE49-F238E27FC236}">
                <a16:creationId xmlns="" xmlns:a16="http://schemas.microsoft.com/office/drawing/2014/main" id="{4D93035A-C6E5-4EBE-BC3E-079F18584159}"/>
              </a:ext>
            </a:extLst>
          </p:cNvPr>
          <p:cNvPicPr>
            <a:picLocks noChangeAspect="1"/>
          </p:cNvPicPr>
          <p:nvPr userDrawn="1"/>
        </p:nvPicPr>
        <p:blipFill>
          <a:blip r:embed="rId2"/>
          <a:stretch>
            <a:fillRect/>
          </a:stretch>
        </p:blipFill>
        <p:spPr>
          <a:xfrm>
            <a:off x="38807" y="5515478"/>
            <a:ext cx="784155" cy="769053"/>
          </a:xfrm>
          <a:prstGeom prst="rect">
            <a:avLst/>
          </a:prstGeom>
        </p:spPr>
      </p:pic>
      <p:pic>
        <p:nvPicPr>
          <p:cNvPr id="13" name="Picture 12">
            <a:extLst>
              <a:ext uri="{FF2B5EF4-FFF2-40B4-BE49-F238E27FC236}">
                <a16:creationId xmlns="" xmlns:a16="http://schemas.microsoft.com/office/drawing/2014/main" id="{F62F707E-62A2-4526-9725-5D74E805D99C}"/>
              </a:ext>
            </a:extLst>
          </p:cNvPr>
          <p:cNvPicPr>
            <a:picLocks noChangeAspect="1"/>
          </p:cNvPicPr>
          <p:nvPr userDrawn="1"/>
        </p:nvPicPr>
        <p:blipFill>
          <a:blip r:embed="rId3"/>
          <a:stretch>
            <a:fillRect/>
          </a:stretch>
        </p:blipFill>
        <p:spPr>
          <a:xfrm>
            <a:off x="8192613" y="5335272"/>
            <a:ext cx="951389" cy="965957"/>
          </a:xfrm>
          <a:prstGeom prst="rect">
            <a:avLst/>
          </a:prstGeom>
        </p:spPr>
      </p:pic>
    </p:spTree>
    <p:extLst>
      <p:ext uri="{BB962C8B-B14F-4D97-AF65-F5344CB8AC3E}">
        <p14:creationId xmlns:p14="http://schemas.microsoft.com/office/powerpoint/2010/main" val="117591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bulleted text (no logo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2CFEE-41B8-4EE6-B01A-37CAEC8F00D2}"/>
              </a:ext>
            </a:extLst>
          </p:cNvPr>
          <p:cNvSpPr>
            <a:spLocks noGrp="1"/>
          </p:cNvSpPr>
          <p:nvPr>
            <p:ph type="title"/>
          </p:nvPr>
        </p:nvSpPr>
        <p:spPr>
          <a:xfrm>
            <a:off x="822963" y="286607"/>
            <a:ext cx="7433243" cy="1450757"/>
          </a:xfrm>
        </p:spPr>
        <p:txBody>
          <a:bodyPr/>
          <a:lstStyle/>
          <a:p>
            <a:r>
              <a:rPr lang="en-US" dirty="0"/>
              <a:t>Click to edit</a:t>
            </a:r>
          </a:p>
        </p:txBody>
      </p:sp>
      <p:sp>
        <p:nvSpPr>
          <p:cNvPr id="3" name="Date Placeholder 2">
            <a:extLst>
              <a:ext uri="{FF2B5EF4-FFF2-40B4-BE49-F238E27FC236}">
                <a16:creationId xmlns="" xmlns:a16="http://schemas.microsoft.com/office/drawing/2014/main" id="{43250384-A17A-4D7A-A027-5CE9EFC66C8C}"/>
              </a:ext>
            </a:extLst>
          </p:cNvPr>
          <p:cNvSpPr>
            <a:spLocks noGrp="1"/>
          </p:cNvSpPr>
          <p:nvPr>
            <p:ph type="dt" idx="10"/>
          </p:nvPr>
        </p:nvSpPr>
        <p:spPr>
          <a:xfrm>
            <a:off x="822964" y="6459792"/>
            <a:ext cx="1854203" cy="365125"/>
          </a:xfrm>
          <a:prstGeom prst="rect">
            <a:avLst/>
          </a:prstGeom>
        </p:spPr>
        <p:txBody>
          <a:bodyPr/>
          <a:lstStyle/>
          <a:p>
            <a:fld id="{56CD63EF-C01D-4B07-AFF5-31916E46A5B4}" type="datetime1">
              <a:rPr lang="en-US" smtClean="0"/>
              <a:t>8/12/2018</a:t>
            </a:fld>
            <a:endParaRPr lang="hr-HR" dirty="0"/>
          </a:p>
        </p:txBody>
      </p:sp>
      <p:sp>
        <p:nvSpPr>
          <p:cNvPr id="4" name="Footer Placeholder 3">
            <a:extLst>
              <a:ext uri="{FF2B5EF4-FFF2-40B4-BE49-F238E27FC236}">
                <a16:creationId xmlns="" xmlns:a16="http://schemas.microsoft.com/office/drawing/2014/main" id="{2CA5E462-0EFC-4B1E-8384-A2665E091EC6}"/>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 xmlns:a16="http://schemas.microsoft.com/office/drawing/2014/main" id="{E4990C48-5856-4C33-8C21-2B994A851886}"/>
              </a:ext>
            </a:extLst>
          </p:cNvPr>
          <p:cNvSpPr>
            <a:spLocks noGrp="1"/>
          </p:cNvSpPr>
          <p:nvPr>
            <p:ph type="sldNum" idx="12"/>
          </p:nvPr>
        </p:nvSpPr>
        <p:spPr>
          <a:xfrm>
            <a:off x="7425347" y="6459792"/>
            <a:ext cx="984019" cy="365125"/>
          </a:xfrm>
          <a:prstGeom prst="rect">
            <a:avLst/>
          </a:prstGeom>
        </p:spPr>
        <p:txBody>
          <a:bodyPr/>
          <a:lstStyle/>
          <a:p>
            <a:fld id="{00000000-1234-1234-1234-123412341234}" type="slidenum">
              <a:rPr lang="uk-UA" smtClean="0"/>
              <a:pPr/>
              <a:t>‹#›</a:t>
            </a:fld>
            <a:endParaRPr lang="uk-UA" dirty="0"/>
          </a:p>
        </p:txBody>
      </p:sp>
      <p:sp>
        <p:nvSpPr>
          <p:cNvPr id="6" name="Text Placeholder 2">
            <a:extLst>
              <a:ext uri="{FF2B5EF4-FFF2-40B4-BE49-F238E27FC236}">
                <a16:creationId xmlns="" xmlns:a16="http://schemas.microsoft.com/office/drawing/2014/main" id="{C5BE14A9-E508-45F5-AFDB-8B878848B52E}"/>
              </a:ext>
            </a:extLst>
          </p:cNvPr>
          <p:cNvSpPr>
            <a:spLocks noGrp="1"/>
          </p:cNvSpPr>
          <p:nvPr>
            <p:ph idx="1" hasCustomPrompt="1"/>
          </p:nvPr>
        </p:nvSpPr>
        <p:spPr>
          <a:xfrm>
            <a:off x="822963" y="1825625"/>
            <a:ext cx="7433243" cy="4351338"/>
          </a:xfrm>
          <a:prstGeom prst="rect">
            <a:avLst/>
          </a:prstGeom>
        </p:spPr>
        <p:txBody>
          <a:bodyPr vert="horz" lIns="91440" tIns="45720" rIns="91440" bIns="45720" rtlCol="0">
            <a:normAutofit/>
          </a:bodyPr>
          <a:lstStyle>
            <a:lvl1pPr marL="171446" marR="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sz="2100"/>
            </a:lvl1pPr>
            <a:lvl2pPr marL="514337"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marL="857228"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1950"/>
            </a:lvl3pPr>
            <a:lvl4pPr marL="1200120"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1800"/>
            </a:lvl4pPr>
            <a:lvl5pPr marL="1543012"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2100"/>
            </a:lvl5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Edit Master text styles</a:t>
            </a:r>
          </a:p>
          <a:p>
            <a:pPr marL="514337" marR="0" lvl="1"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857228" marR="0" lvl="2"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200120" marR="0" lvl="3"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1543012" marR="0" lvl="4"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Tree>
    <p:extLst>
      <p:ext uri="{BB962C8B-B14F-4D97-AF65-F5344CB8AC3E}">
        <p14:creationId xmlns:p14="http://schemas.microsoft.com/office/powerpoint/2010/main" val="2098549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with bullete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2CFEE-41B8-4EE6-B01A-37CAEC8F00D2}"/>
              </a:ext>
            </a:extLst>
          </p:cNvPr>
          <p:cNvSpPr>
            <a:spLocks noGrp="1"/>
          </p:cNvSpPr>
          <p:nvPr>
            <p:ph type="title"/>
          </p:nvPr>
        </p:nvSpPr>
        <p:spPr>
          <a:xfrm>
            <a:off x="822961" y="286606"/>
            <a:ext cx="7433243" cy="1450757"/>
          </a:xfrm>
        </p:spPr>
        <p:txBody>
          <a:bodyPr/>
          <a:lstStyle/>
          <a:p>
            <a:r>
              <a:rPr lang="en-US" dirty="0"/>
              <a:t>Click to edit</a:t>
            </a:r>
          </a:p>
        </p:txBody>
      </p:sp>
      <p:sp>
        <p:nvSpPr>
          <p:cNvPr id="3" name="Date Placeholder 2">
            <a:extLst>
              <a:ext uri="{FF2B5EF4-FFF2-40B4-BE49-F238E27FC236}">
                <a16:creationId xmlns="" xmlns:a16="http://schemas.microsoft.com/office/drawing/2014/main" id="{43250384-A17A-4D7A-A027-5CE9EFC66C8C}"/>
              </a:ext>
            </a:extLst>
          </p:cNvPr>
          <p:cNvSpPr>
            <a:spLocks noGrp="1"/>
          </p:cNvSpPr>
          <p:nvPr>
            <p:ph type="dt" idx="10"/>
          </p:nvPr>
        </p:nvSpPr>
        <p:spPr>
          <a:xfrm>
            <a:off x="822962" y="6459788"/>
            <a:ext cx="1854203" cy="365125"/>
          </a:xfrm>
          <a:prstGeom prst="rect">
            <a:avLst/>
          </a:prstGeom>
        </p:spPr>
        <p:txBody>
          <a:bodyPr/>
          <a:lstStyle/>
          <a:p>
            <a:fld id="{183C19E0-7A48-4575-B901-752392A63BC6}" type="datetime1">
              <a:rPr lang="en-US" smtClean="0"/>
              <a:t>8/12/2018</a:t>
            </a:fld>
            <a:endParaRPr lang="hr-HR" dirty="0"/>
          </a:p>
        </p:txBody>
      </p:sp>
      <p:sp>
        <p:nvSpPr>
          <p:cNvPr id="4" name="Footer Placeholder 3">
            <a:extLst>
              <a:ext uri="{FF2B5EF4-FFF2-40B4-BE49-F238E27FC236}">
                <a16:creationId xmlns="" xmlns:a16="http://schemas.microsoft.com/office/drawing/2014/main" id="{2CA5E462-0EFC-4B1E-8384-A2665E091EC6}"/>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 xmlns:a16="http://schemas.microsoft.com/office/drawing/2014/main" id="{E4990C48-5856-4C33-8C21-2B994A851886}"/>
              </a:ext>
            </a:extLst>
          </p:cNvPr>
          <p:cNvSpPr>
            <a:spLocks noGrp="1"/>
          </p:cNvSpPr>
          <p:nvPr>
            <p:ph type="sldNum" idx="12"/>
          </p:nvPr>
        </p:nvSpPr>
        <p:spPr>
          <a:xfrm>
            <a:off x="7425345" y="6459788"/>
            <a:ext cx="984019" cy="365125"/>
          </a:xfrm>
          <a:prstGeom prst="rect">
            <a:avLst/>
          </a:prstGeom>
        </p:spPr>
        <p:txBody>
          <a:bodyPr/>
          <a:lstStyle/>
          <a:p>
            <a:fld id="{00000000-1234-1234-1234-123412341234}" type="slidenum">
              <a:rPr lang="uk-UA" smtClean="0"/>
              <a:pPr/>
              <a:t>‹#›</a:t>
            </a:fld>
            <a:endParaRPr lang="uk-UA" dirty="0"/>
          </a:p>
        </p:txBody>
      </p:sp>
      <p:sp>
        <p:nvSpPr>
          <p:cNvPr id="6" name="Text Placeholder 2">
            <a:extLst>
              <a:ext uri="{FF2B5EF4-FFF2-40B4-BE49-F238E27FC236}">
                <a16:creationId xmlns="" xmlns:a16="http://schemas.microsoft.com/office/drawing/2014/main" id="{C5BE14A9-E508-45F5-AFDB-8B878848B52E}"/>
              </a:ext>
            </a:extLst>
          </p:cNvPr>
          <p:cNvSpPr>
            <a:spLocks noGrp="1"/>
          </p:cNvSpPr>
          <p:nvPr>
            <p:ph idx="1" hasCustomPrompt="1"/>
          </p:nvPr>
        </p:nvSpPr>
        <p:spPr>
          <a:xfrm>
            <a:off x="822961" y="1825625"/>
            <a:ext cx="7433243" cy="4351338"/>
          </a:xfrm>
          <a:prstGeom prst="rect">
            <a:avLst/>
          </a:prstGeom>
        </p:spPr>
        <p:txBody>
          <a:bodyPr vert="horz" lIns="91440" tIns="45720" rIns="91440" bIns="45720" rtlCol="0">
            <a:normAutofit/>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950"/>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pic>
        <p:nvPicPr>
          <p:cNvPr id="9" name="Picture 8">
            <a:extLst>
              <a:ext uri="{FF2B5EF4-FFF2-40B4-BE49-F238E27FC236}">
                <a16:creationId xmlns="" xmlns:a16="http://schemas.microsoft.com/office/drawing/2014/main" id="{F113ECAE-4163-40B3-B12C-C6FA3BB04B28}"/>
              </a:ext>
            </a:extLst>
          </p:cNvPr>
          <p:cNvPicPr>
            <a:picLocks noChangeAspect="1"/>
          </p:cNvPicPr>
          <p:nvPr userDrawn="1"/>
        </p:nvPicPr>
        <p:blipFill>
          <a:blip r:embed="rId2"/>
          <a:stretch>
            <a:fillRect/>
          </a:stretch>
        </p:blipFill>
        <p:spPr>
          <a:xfrm>
            <a:off x="38807" y="5515478"/>
            <a:ext cx="784155" cy="769053"/>
          </a:xfrm>
          <a:prstGeom prst="rect">
            <a:avLst/>
          </a:prstGeom>
        </p:spPr>
      </p:pic>
      <p:pic>
        <p:nvPicPr>
          <p:cNvPr id="10" name="Picture 9">
            <a:extLst>
              <a:ext uri="{FF2B5EF4-FFF2-40B4-BE49-F238E27FC236}">
                <a16:creationId xmlns="" xmlns:a16="http://schemas.microsoft.com/office/drawing/2014/main" id="{F90C92BF-D46E-4080-AB6E-742FEEDF3BFD}"/>
              </a:ext>
            </a:extLst>
          </p:cNvPr>
          <p:cNvPicPr>
            <a:picLocks noChangeAspect="1"/>
          </p:cNvPicPr>
          <p:nvPr userDrawn="1"/>
        </p:nvPicPr>
        <p:blipFill>
          <a:blip r:embed="rId3"/>
          <a:stretch>
            <a:fillRect/>
          </a:stretch>
        </p:blipFill>
        <p:spPr>
          <a:xfrm>
            <a:off x="8192613" y="5335272"/>
            <a:ext cx="951389" cy="965957"/>
          </a:xfrm>
          <a:prstGeom prst="rect">
            <a:avLst/>
          </a:prstGeom>
        </p:spPr>
      </p:pic>
    </p:spTree>
    <p:extLst>
      <p:ext uri="{BB962C8B-B14F-4D97-AF65-F5344CB8AC3E}">
        <p14:creationId xmlns:p14="http://schemas.microsoft.com/office/powerpoint/2010/main" val="104059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with bulleted text (no logo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2CFEE-41B8-4EE6-B01A-37CAEC8F00D2}"/>
              </a:ext>
            </a:extLst>
          </p:cNvPr>
          <p:cNvSpPr>
            <a:spLocks noGrp="1"/>
          </p:cNvSpPr>
          <p:nvPr>
            <p:ph type="title"/>
          </p:nvPr>
        </p:nvSpPr>
        <p:spPr>
          <a:xfrm>
            <a:off x="822961" y="286606"/>
            <a:ext cx="7433243" cy="1450757"/>
          </a:xfrm>
        </p:spPr>
        <p:txBody>
          <a:bodyPr/>
          <a:lstStyle/>
          <a:p>
            <a:r>
              <a:rPr lang="en-US" dirty="0"/>
              <a:t>Click to edit</a:t>
            </a:r>
          </a:p>
        </p:txBody>
      </p:sp>
      <p:sp>
        <p:nvSpPr>
          <p:cNvPr id="3" name="Date Placeholder 2">
            <a:extLst>
              <a:ext uri="{FF2B5EF4-FFF2-40B4-BE49-F238E27FC236}">
                <a16:creationId xmlns="" xmlns:a16="http://schemas.microsoft.com/office/drawing/2014/main" id="{43250384-A17A-4D7A-A027-5CE9EFC66C8C}"/>
              </a:ext>
            </a:extLst>
          </p:cNvPr>
          <p:cNvSpPr>
            <a:spLocks noGrp="1"/>
          </p:cNvSpPr>
          <p:nvPr>
            <p:ph type="dt" idx="10"/>
          </p:nvPr>
        </p:nvSpPr>
        <p:spPr>
          <a:xfrm>
            <a:off x="822962" y="6459788"/>
            <a:ext cx="1854203" cy="365125"/>
          </a:xfrm>
          <a:prstGeom prst="rect">
            <a:avLst/>
          </a:prstGeom>
        </p:spPr>
        <p:txBody>
          <a:bodyPr/>
          <a:lstStyle/>
          <a:p>
            <a:fld id="{56CD63EF-C01D-4B07-AFF5-31916E46A5B4}" type="datetime1">
              <a:rPr lang="en-US" smtClean="0"/>
              <a:t>8/12/2018</a:t>
            </a:fld>
            <a:endParaRPr lang="hr-HR" dirty="0"/>
          </a:p>
        </p:txBody>
      </p:sp>
      <p:sp>
        <p:nvSpPr>
          <p:cNvPr id="4" name="Footer Placeholder 3">
            <a:extLst>
              <a:ext uri="{FF2B5EF4-FFF2-40B4-BE49-F238E27FC236}">
                <a16:creationId xmlns="" xmlns:a16="http://schemas.microsoft.com/office/drawing/2014/main" id="{2CA5E462-0EFC-4B1E-8384-A2665E091EC6}"/>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 xmlns:a16="http://schemas.microsoft.com/office/drawing/2014/main" id="{E4990C48-5856-4C33-8C21-2B994A851886}"/>
              </a:ext>
            </a:extLst>
          </p:cNvPr>
          <p:cNvSpPr>
            <a:spLocks noGrp="1"/>
          </p:cNvSpPr>
          <p:nvPr>
            <p:ph type="sldNum" idx="12"/>
          </p:nvPr>
        </p:nvSpPr>
        <p:spPr>
          <a:xfrm>
            <a:off x="7425345" y="6459788"/>
            <a:ext cx="984019" cy="365125"/>
          </a:xfrm>
          <a:prstGeom prst="rect">
            <a:avLst/>
          </a:prstGeom>
        </p:spPr>
        <p:txBody>
          <a:bodyPr/>
          <a:lstStyle/>
          <a:p>
            <a:fld id="{00000000-1234-1234-1234-123412341234}" type="slidenum">
              <a:rPr lang="uk-UA" smtClean="0"/>
              <a:pPr/>
              <a:t>‹#›</a:t>
            </a:fld>
            <a:endParaRPr lang="uk-UA" dirty="0"/>
          </a:p>
        </p:txBody>
      </p:sp>
      <p:sp>
        <p:nvSpPr>
          <p:cNvPr id="6" name="Text Placeholder 2">
            <a:extLst>
              <a:ext uri="{FF2B5EF4-FFF2-40B4-BE49-F238E27FC236}">
                <a16:creationId xmlns="" xmlns:a16="http://schemas.microsoft.com/office/drawing/2014/main" id="{C5BE14A9-E508-45F5-AFDB-8B878848B52E}"/>
              </a:ext>
            </a:extLst>
          </p:cNvPr>
          <p:cNvSpPr>
            <a:spLocks noGrp="1"/>
          </p:cNvSpPr>
          <p:nvPr>
            <p:ph idx="1" hasCustomPrompt="1"/>
          </p:nvPr>
        </p:nvSpPr>
        <p:spPr>
          <a:xfrm>
            <a:off x="822961" y="1825625"/>
            <a:ext cx="7433243" cy="4351338"/>
          </a:xfrm>
          <a:prstGeom prst="rect">
            <a:avLst/>
          </a:prstGeom>
        </p:spPr>
        <p:txBody>
          <a:bodyPr vert="horz" lIns="91440" tIns="45720" rIns="91440" bIns="45720" rtlCol="0">
            <a:normAutofit/>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950"/>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Tree>
    <p:extLst>
      <p:ext uri="{BB962C8B-B14F-4D97-AF65-F5344CB8AC3E}">
        <p14:creationId xmlns:p14="http://schemas.microsoft.com/office/powerpoint/2010/main" val="3672126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Shape 29"/>
        <p:cNvGrpSpPr/>
        <p:nvPr/>
      </p:nvGrpSpPr>
      <p:grpSpPr>
        <a:xfrm>
          <a:off x="0" y="0"/>
          <a:ext cx="0" cy="0"/>
          <a:chOff x="0" y="0"/>
          <a:chExt cx="0" cy="0"/>
        </a:xfrm>
      </p:grpSpPr>
      <p:sp>
        <p:nvSpPr>
          <p:cNvPr id="30" name="Shape 30"/>
          <p:cNvSpPr/>
          <p:nvPr/>
        </p:nvSpPr>
        <p:spPr>
          <a:xfrm>
            <a:off x="2383" y="6400800"/>
            <a:ext cx="9141619" cy="457200"/>
          </a:xfrm>
          <a:prstGeom prst="rect">
            <a:avLst/>
          </a:prstGeom>
          <a:solidFill>
            <a:schemeClr val="accent2"/>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lt1"/>
              </a:solidFill>
              <a:latin typeface="Calibri"/>
              <a:ea typeface="Calibri"/>
              <a:cs typeface="Calibri"/>
              <a:sym typeface="Calibri"/>
            </a:endParaRPr>
          </a:p>
        </p:txBody>
      </p:sp>
      <p:sp>
        <p:nvSpPr>
          <p:cNvPr id="31" name="Shape 31"/>
          <p:cNvSpPr/>
          <p:nvPr/>
        </p:nvSpPr>
        <p:spPr>
          <a:xfrm>
            <a:off x="13" y="6334316"/>
            <a:ext cx="9141619" cy="64008"/>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34" name="Shape 34"/>
          <p:cNvSpPr txBox="1">
            <a:spLocks noGrp="1"/>
          </p:cNvSpPr>
          <p:nvPr>
            <p:ph type="dt" idx="10"/>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1E6852C8-5D25-4784-9751-2B8F0B9D5A90}" type="datetime1">
              <a:rPr lang="en-US" smtClean="0"/>
              <a:t>8/12/2018</a:t>
            </a:fld>
            <a:endParaRPr lang="hr-HR" dirty="0"/>
          </a:p>
        </p:txBody>
      </p:sp>
      <p:sp>
        <p:nvSpPr>
          <p:cNvPr id="35" name="Shape 35"/>
          <p:cNvSpPr txBox="1">
            <a:spLocks noGrp="1"/>
          </p:cNvSpPr>
          <p:nvPr>
            <p:ph type="ftr" idx="11"/>
          </p:nvPr>
        </p:nvSpPr>
        <p:spPr>
          <a:xfrm>
            <a:off x="2764640" y="6459788"/>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spTree>
    <p:extLst>
      <p:ext uri="{BB962C8B-B14F-4D97-AF65-F5344CB8AC3E}">
        <p14:creationId xmlns:p14="http://schemas.microsoft.com/office/powerpoint/2010/main" val="464890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lank" preserve="1">
  <p:cSld name="1_Blank">
    <p:spTree>
      <p:nvGrpSpPr>
        <p:cNvPr id="1" name="Shape 29"/>
        <p:cNvGrpSpPr/>
        <p:nvPr/>
      </p:nvGrpSpPr>
      <p:grpSpPr>
        <a:xfrm>
          <a:off x="0" y="0"/>
          <a:ext cx="0" cy="0"/>
          <a:chOff x="0" y="0"/>
          <a:chExt cx="0" cy="0"/>
        </a:xfrm>
      </p:grpSpPr>
      <p:sp>
        <p:nvSpPr>
          <p:cNvPr id="30" name="Shape 30"/>
          <p:cNvSpPr/>
          <p:nvPr/>
        </p:nvSpPr>
        <p:spPr>
          <a:xfrm>
            <a:off x="2383" y="6400800"/>
            <a:ext cx="9141619" cy="457200"/>
          </a:xfrm>
          <a:prstGeom prst="rect">
            <a:avLst/>
          </a:prstGeom>
          <a:solidFill>
            <a:schemeClr val="accent2"/>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lt1"/>
              </a:solidFill>
              <a:latin typeface="Calibri"/>
              <a:ea typeface="Calibri"/>
              <a:cs typeface="Calibri"/>
              <a:sym typeface="Calibri"/>
            </a:endParaRPr>
          </a:p>
        </p:txBody>
      </p:sp>
      <p:sp>
        <p:nvSpPr>
          <p:cNvPr id="31" name="Shape 31"/>
          <p:cNvSpPr/>
          <p:nvPr/>
        </p:nvSpPr>
        <p:spPr>
          <a:xfrm>
            <a:off x="13" y="6334316"/>
            <a:ext cx="9141619" cy="64008"/>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34" name="Shape 34"/>
          <p:cNvSpPr txBox="1">
            <a:spLocks noGrp="1"/>
          </p:cNvSpPr>
          <p:nvPr>
            <p:ph type="dt" idx="10"/>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3343E427-0EE6-4EB9-9AA9-5A346CEBB138}" type="datetime1">
              <a:rPr lang="en-US" smtClean="0"/>
              <a:t>8/12/2018</a:t>
            </a:fld>
            <a:endParaRPr lang="hr-HR" dirty="0"/>
          </a:p>
        </p:txBody>
      </p:sp>
      <p:sp>
        <p:nvSpPr>
          <p:cNvPr id="35" name="Shape 35"/>
          <p:cNvSpPr txBox="1">
            <a:spLocks noGrp="1"/>
          </p:cNvSpPr>
          <p:nvPr>
            <p:ph type="ftr" idx="11"/>
          </p:nvPr>
        </p:nvSpPr>
        <p:spPr>
          <a:xfrm>
            <a:off x="2764640" y="6459788"/>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3" name="Picture 2">
            <a:extLst>
              <a:ext uri="{FF2B5EF4-FFF2-40B4-BE49-F238E27FC236}">
                <a16:creationId xmlns="" xmlns:a16="http://schemas.microsoft.com/office/drawing/2014/main" id="{568C32E7-C1C7-40A9-AE63-102F03E8FB43}"/>
              </a:ext>
            </a:extLst>
          </p:cNvPr>
          <p:cNvPicPr>
            <a:picLocks noChangeAspect="1"/>
          </p:cNvPicPr>
          <p:nvPr userDrawn="1"/>
        </p:nvPicPr>
        <p:blipFill>
          <a:blip r:embed="rId2"/>
          <a:stretch>
            <a:fillRect/>
          </a:stretch>
        </p:blipFill>
        <p:spPr>
          <a:xfrm>
            <a:off x="38807" y="5515478"/>
            <a:ext cx="784155" cy="769053"/>
          </a:xfrm>
          <a:prstGeom prst="rect">
            <a:avLst/>
          </a:prstGeom>
        </p:spPr>
      </p:pic>
      <p:pic>
        <p:nvPicPr>
          <p:cNvPr id="5" name="Picture 4">
            <a:extLst>
              <a:ext uri="{FF2B5EF4-FFF2-40B4-BE49-F238E27FC236}">
                <a16:creationId xmlns="" xmlns:a16="http://schemas.microsoft.com/office/drawing/2014/main" id="{56C90582-5A1A-4AC2-9582-0D0A1F112311}"/>
              </a:ext>
            </a:extLst>
          </p:cNvPr>
          <p:cNvPicPr>
            <a:picLocks noChangeAspect="1"/>
          </p:cNvPicPr>
          <p:nvPr userDrawn="1"/>
        </p:nvPicPr>
        <p:blipFill>
          <a:blip r:embed="rId3"/>
          <a:stretch>
            <a:fillRect/>
          </a:stretch>
        </p:blipFill>
        <p:spPr>
          <a:xfrm>
            <a:off x="8192613" y="5335272"/>
            <a:ext cx="951389" cy="965957"/>
          </a:xfrm>
          <a:prstGeom prst="rect">
            <a:avLst/>
          </a:prstGeom>
        </p:spPr>
      </p:pic>
    </p:spTree>
    <p:extLst>
      <p:ext uri="{BB962C8B-B14F-4D97-AF65-F5344CB8AC3E}">
        <p14:creationId xmlns:p14="http://schemas.microsoft.com/office/powerpoint/2010/main" val="912658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22960" y="286606"/>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7" name="Shape 67"/>
          <p:cNvSpPr txBox="1">
            <a:spLocks noGrp="1"/>
          </p:cNvSpPr>
          <p:nvPr>
            <p:ph type="body" idx="1"/>
          </p:nvPr>
        </p:nvSpPr>
        <p:spPr>
          <a:xfrm>
            <a:off x="1138066" y="1846052"/>
            <a:ext cx="3388214" cy="736282"/>
          </a:xfrm>
          <a:prstGeom prst="rect">
            <a:avLst/>
          </a:prstGeom>
          <a:noFill/>
          <a:ln>
            <a:noFill/>
          </a:ln>
        </p:spPr>
        <p:txBody>
          <a:bodyPr spcFirstLastPara="1" wrap="square" lIns="91425" tIns="91425" rIns="91425" bIns="91425" anchor="ctr" anchorCtr="0"/>
          <a:lstStyle>
            <a:lvl1pPr marL="342900" marR="0" lvl="0" indent="-171450"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2000"/>
              <a:buFont typeface="Calibri"/>
              <a:buNone/>
              <a:defRPr sz="1500" b="1" i="0" u="none" strike="noStrike" cap="none">
                <a:solidFill>
                  <a:srgbClr val="3F3F3F"/>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800"/>
              <a:buFont typeface="Calibri"/>
              <a:buNone/>
              <a:defRPr sz="1350" b="1" i="0" u="none" strike="noStrike" cap="none">
                <a:solidFill>
                  <a:srgbClr val="3F3F3F"/>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dirty="0"/>
          </a:p>
        </p:txBody>
      </p:sp>
      <p:sp>
        <p:nvSpPr>
          <p:cNvPr id="68" name="Shape 68"/>
          <p:cNvSpPr txBox="1">
            <a:spLocks noGrp="1"/>
          </p:cNvSpPr>
          <p:nvPr>
            <p:ph type="body" idx="2"/>
          </p:nvPr>
        </p:nvSpPr>
        <p:spPr>
          <a:xfrm>
            <a:off x="1138067" y="2582334"/>
            <a:ext cx="3388213" cy="3286760"/>
          </a:xfrm>
          <a:prstGeom prst="rect">
            <a:avLst/>
          </a:prstGeom>
          <a:noFill/>
          <a:ln>
            <a:noFill/>
          </a:ln>
        </p:spPr>
        <p:txBody>
          <a:bodyPr spcFirstLastPara="1" wrap="square" lIns="91425" tIns="91425" rIns="91425" bIns="91425"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dirty="0"/>
          </a:p>
        </p:txBody>
      </p:sp>
      <p:sp>
        <p:nvSpPr>
          <p:cNvPr id="69" name="Shape 69"/>
          <p:cNvSpPr txBox="1">
            <a:spLocks noGrp="1"/>
          </p:cNvSpPr>
          <p:nvPr>
            <p:ph type="body" idx="3"/>
          </p:nvPr>
        </p:nvSpPr>
        <p:spPr>
          <a:xfrm>
            <a:off x="4663441" y="1846052"/>
            <a:ext cx="3270421" cy="736282"/>
          </a:xfrm>
          <a:prstGeom prst="rect">
            <a:avLst/>
          </a:prstGeom>
          <a:noFill/>
          <a:ln>
            <a:noFill/>
          </a:ln>
        </p:spPr>
        <p:txBody>
          <a:bodyPr spcFirstLastPara="1" wrap="square" lIns="91425" tIns="91425" rIns="91425" bIns="91425" anchor="ctr" anchorCtr="0"/>
          <a:lstStyle>
            <a:lvl1pPr marL="342900" marR="0" lvl="0" indent="-171450"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2000"/>
              <a:buFont typeface="Calibri"/>
              <a:buNone/>
              <a:defRPr sz="1500" b="1" i="0" u="none" strike="noStrike" cap="none">
                <a:solidFill>
                  <a:srgbClr val="3F3F3F"/>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800"/>
              <a:buFont typeface="Calibri"/>
              <a:buNone/>
              <a:defRPr sz="1350" b="1" i="0" u="none" strike="noStrike" cap="none">
                <a:solidFill>
                  <a:srgbClr val="3F3F3F"/>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dirty="0"/>
          </a:p>
        </p:txBody>
      </p:sp>
      <p:sp>
        <p:nvSpPr>
          <p:cNvPr id="70" name="Shape 70"/>
          <p:cNvSpPr txBox="1">
            <a:spLocks noGrp="1"/>
          </p:cNvSpPr>
          <p:nvPr>
            <p:ph type="body" idx="4"/>
          </p:nvPr>
        </p:nvSpPr>
        <p:spPr>
          <a:xfrm>
            <a:off x="4663441" y="2582334"/>
            <a:ext cx="3270421" cy="3286760"/>
          </a:xfrm>
          <a:prstGeom prst="rect">
            <a:avLst/>
          </a:prstGeom>
          <a:noFill/>
          <a:ln>
            <a:noFill/>
          </a:ln>
        </p:spPr>
        <p:txBody>
          <a:bodyPr spcFirstLastPara="1" wrap="square" lIns="91425" tIns="91425" rIns="91425" bIns="91425"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dirty="0"/>
          </a:p>
        </p:txBody>
      </p:sp>
      <p:sp>
        <p:nvSpPr>
          <p:cNvPr id="72" name="Shape 72"/>
          <p:cNvSpPr txBox="1">
            <a:spLocks noGrp="1"/>
          </p:cNvSpPr>
          <p:nvPr>
            <p:ph type="ftr" idx="11"/>
          </p:nvPr>
        </p:nvSpPr>
        <p:spPr>
          <a:xfrm>
            <a:off x="2764640" y="6459788"/>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2" name="Shape 23">
            <a:extLst>
              <a:ext uri="{FF2B5EF4-FFF2-40B4-BE49-F238E27FC236}">
                <a16:creationId xmlns="" xmlns:a16="http://schemas.microsoft.com/office/drawing/2014/main" id="{841AC6E8-D7EC-461D-891C-F4CB0199B9EC}"/>
              </a:ext>
            </a:extLst>
          </p:cNvPr>
          <p:cNvSpPr txBox="1">
            <a:spLocks noGrp="1"/>
          </p:cNvSpPr>
          <p:nvPr>
            <p:ph type="dt" idx="10"/>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73A6FD03-2126-4752-8291-19CF7905E7AE}" type="datetime1">
              <a:rPr lang="en-US" smtClean="0"/>
              <a:t>8/12/2018</a:t>
            </a:fld>
            <a:endParaRPr lang="hr-HR" dirty="0"/>
          </a:p>
        </p:txBody>
      </p:sp>
      <p:sp>
        <p:nvSpPr>
          <p:cNvPr id="13" name="Shape 25">
            <a:extLst>
              <a:ext uri="{FF2B5EF4-FFF2-40B4-BE49-F238E27FC236}">
                <a16:creationId xmlns="" xmlns:a16="http://schemas.microsoft.com/office/drawing/2014/main" id="{D3AB035D-D91F-4849-8346-11ADEEC10D0E}"/>
              </a:ext>
            </a:extLst>
          </p:cNvPr>
          <p:cNvSpPr txBox="1">
            <a:spLocks noGrp="1"/>
          </p:cNvSpPr>
          <p:nvPr>
            <p:ph type="sldNum" idx="12"/>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14" name="Picture 13">
            <a:extLst>
              <a:ext uri="{FF2B5EF4-FFF2-40B4-BE49-F238E27FC236}">
                <a16:creationId xmlns="" xmlns:a16="http://schemas.microsoft.com/office/drawing/2014/main" id="{907FAFAD-9ED6-4FB8-835F-A7F00E0DA4F2}"/>
              </a:ext>
            </a:extLst>
          </p:cNvPr>
          <p:cNvPicPr>
            <a:picLocks noChangeAspect="1"/>
          </p:cNvPicPr>
          <p:nvPr userDrawn="1"/>
        </p:nvPicPr>
        <p:blipFill>
          <a:blip r:embed="rId2"/>
          <a:stretch>
            <a:fillRect/>
          </a:stretch>
        </p:blipFill>
        <p:spPr>
          <a:xfrm>
            <a:off x="38807" y="5515478"/>
            <a:ext cx="784155" cy="769053"/>
          </a:xfrm>
          <a:prstGeom prst="rect">
            <a:avLst/>
          </a:prstGeom>
        </p:spPr>
      </p:pic>
      <p:pic>
        <p:nvPicPr>
          <p:cNvPr id="15" name="Picture 14">
            <a:extLst>
              <a:ext uri="{FF2B5EF4-FFF2-40B4-BE49-F238E27FC236}">
                <a16:creationId xmlns="" xmlns:a16="http://schemas.microsoft.com/office/drawing/2014/main" id="{1744C2BE-9851-4CC3-A646-D82A8769E5B0}"/>
              </a:ext>
            </a:extLst>
          </p:cNvPr>
          <p:cNvPicPr>
            <a:picLocks noChangeAspect="1"/>
          </p:cNvPicPr>
          <p:nvPr userDrawn="1"/>
        </p:nvPicPr>
        <p:blipFill>
          <a:blip r:embed="rId3"/>
          <a:stretch>
            <a:fillRect/>
          </a:stretch>
        </p:blipFill>
        <p:spPr>
          <a:xfrm>
            <a:off x="8192613" y="5335272"/>
            <a:ext cx="951389" cy="965957"/>
          </a:xfrm>
          <a:prstGeom prst="rect">
            <a:avLst/>
          </a:prstGeom>
        </p:spPr>
      </p:pic>
    </p:spTree>
    <p:extLst>
      <p:ext uri="{BB962C8B-B14F-4D97-AF65-F5344CB8AC3E}">
        <p14:creationId xmlns:p14="http://schemas.microsoft.com/office/powerpoint/2010/main" val="257419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481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86184"/>
            <a:ext cx="82296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3872235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047614"/>
            <a:ext cx="7772400" cy="423379"/>
          </a:xfrm>
          <a:prstGeom prst="rect">
            <a:avLst/>
          </a:prstGeom>
        </p:spPr>
        <p:txBody>
          <a:bodyPr/>
          <a:lstStyle>
            <a:lvl1pPr algn="ctr">
              <a:defRPr b="1" i="0">
                <a:solidFill>
                  <a:srgbClr val="4BBBEC"/>
                </a:solidFill>
                <a:latin typeface="Open Sans"/>
                <a:cs typeface="Open Sans"/>
              </a:defRPr>
            </a:lvl1pPr>
          </a:lstStyle>
          <a:p>
            <a:r>
              <a:rPr lang="en-US"/>
              <a:t>Click to edit Master title style</a:t>
            </a:r>
            <a:endParaRPr lang="en-US" dirty="0"/>
          </a:p>
        </p:txBody>
      </p:sp>
      <p:sp>
        <p:nvSpPr>
          <p:cNvPr id="7" name="Subtitle 2"/>
          <p:cNvSpPr>
            <a:spLocks noGrp="1"/>
          </p:cNvSpPr>
          <p:nvPr>
            <p:ph type="subTitle" idx="1"/>
          </p:nvPr>
        </p:nvSpPr>
        <p:spPr>
          <a:xfrm>
            <a:off x="1371600" y="1695175"/>
            <a:ext cx="6400800" cy="451678"/>
          </a:xfrm>
          <a:prstGeom prst="rect">
            <a:avLst/>
          </a:prstGeom>
        </p:spPr>
        <p:txBody>
          <a:bodyPr/>
          <a:lstStyle>
            <a:lvl1pPr marL="0" indent="0" algn="ctr">
              <a:buNone/>
              <a:defRPr b="0">
                <a:solidFill>
                  <a:srgbClr val="000000"/>
                </a:solidFill>
                <a:latin typeface="Open Sans"/>
                <a:cs typeface="Open Sans"/>
              </a:defRPr>
            </a:lvl1pPr>
          </a:lstStyle>
          <a:p>
            <a:r>
              <a:rPr lang="en-US"/>
              <a:t>Click to edit Master subtitle style</a:t>
            </a:r>
            <a:endParaRPr lang="en-US" dirty="0"/>
          </a:p>
        </p:txBody>
      </p:sp>
      <p:sp>
        <p:nvSpPr>
          <p:cNvPr id="4" name="Slide Number Placeholder 5">
            <a:extLst>
              <a:ext uri="{FF2B5EF4-FFF2-40B4-BE49-F238E27FC236}">
                <a16:creationId xmlns="" xmlns:a16="http://schemas.microsoft.com/office/drawing/2014/main" id="{8331F423-72D8-4C2C-824A-C836CBA8875A}"/>
              </a:ext>
            </a:extLst>
          </p:cNvPr>
          <p:cNvSpPr>
            <a:spLocks noGrp="1"/>
          </p:cNvSpPr>
          <p:nvPr>
            <p:ph type="sldNum" sz="quarter" idx="10"/>
          </p:nvPr>
        </p:nvSpPr>
        <p:spPr>
          <a:xfrm>
            <a:off x="3975100" y="6413500"/>
            <a:ext cx="9525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S PGothic" panose="020B0600070205080204" pitchFamily="34" charset="-128"/>
              </a:defRPr>
            </a:lvl1pPr>
          </a:lstStyle>
          <a:p>
            <a:pPr>
              <a:defRPr/>
            </a:pPr>
            <a:fld id="{87D73CED-BA21-D34A-999A-BD7EB4ED7CD7}" type="slidenum">
              <a:rPr lang="en-US" altLang="en-US"/>
              <a:pPr>
                <a:defRPr/>
              </a:pPr>
              <a:t>‹#›</a:t>
            </a:fld>
            <a:endParaRPr lang="en-US" altLang="en-US"/>
          </a:p>
        </p:txBody>
      </p:sp>
    </p:spTree>
    <p:extLst>
      <p:ext uri="{BB962C8B-B14F-4D97-AF65-F5344CB8AC3E}">
        <p14:creationId xmlns:p14="http://schemas.microsoft.com/office/powerpoint/2010/main" val="1637170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716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3176"/>
            <a:ext cx="8229600" cy="445051"/>
          </a:xfrm>
        </p:spPr>
        <p:txBody>
          <a:bodyPr/>
          <a:lstStyle/>
          <a:p>
            <a:r>
              <a:rPr lang="en-US"/>
              <a:t>Click to edit Master title style</a:t>
            </a:r>
          </a:p>
        </p:txBody>
      </p:sp>
      <p:sp>
        <p:nvSpPr>
          <p:cNvPr id="3" name="Content Placeholder 2"/>
          <p:cNvSpPr>
            <a:spLocks noGrp="1"/>
          </p:cNvSpPr>
          <p:nvPr>
            <p:ph idx="1"/>
          </p:nvPr>
        </p:nvSpPr>
        <p:spPr>
          <a:xfrm>
            <a:off x="457200" y="1550505"/>
            <a:ext cx="8229600" cy="4346713"/>
          </a:xfrm>
        </p:spPr>
        <p:txBody>
          <a:bodyPr/>
          <a:lstStyle>
            <a:lvl1pPr>
              <a:defRPr sz="1950"/>
            </a:lvl1pPr>
            <a:lvl2pPr>
              <a:defRPr sz="1800"/>
            </a:lvl2pPr>
            <a:lvl3pPr>
              <a:defRPr sz="1575"/>
            </a:lvl3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152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reserve="1">
  <p:cSld name="Blank (no logos)">
    <p:spTree>
      <p:nvGrpSpPr>
        <p:cNvPr id="1" name="Shape 29"/>
        <p:cNvGrpSpPr/>
        <p:nvPr/>
      </p:nvGrpSpPr>
      <p:grpSpPr>
        <a:xfrm>
          <a:off x="0" y="0"/>
          <a:ext cx="0" cy="0"/>
          <a:chOff x="0" y="0"/>
          <a:chExt cx="0" cy="0"/>
        </a:xfrm>
      </p:grpSpPr>
      <p:sp>
        <p:nvSpPr>
          <p:cNvPr id="30" name="Shape 30"/>
          <p:cNvSpPr/>
          <p:nvPr/>
        </p:nvSpPr>
        <p:spPr>
          <a:xfrm>
            <a:off x="2385" y="6400800"/>
            <a:ext cx="9141619" cy="457200"/>
          </a:xfrm>
          <a:prstGeom prst="rect">
            <a:avLst/>
          </a:prstGeom>
          <a:solidFill>
            <a:schemeClr val="accent2"/>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lt1"/>
              </a:solidFill>
              <a:latin typeface="Calibri"/>
              <a:ea typeface="Calibri"/>
              <a:cs typeface="Calibri"/>
              <a:sym typeface="Calibri"/>
            </a:endParaRPr>
          </a:p>
        </p:txBody>
      </p:sp>
      <p:sp>
        <p:nvSpPr>
          <p:cNvPr id="31" name="Shape 31"/>
          <p:cNvSpPr/>
          <p:nvPr/>
        </p:nvSpPr>
        <p:spPr>
          <a:xfrm>
            <a:off x="15" y="6334316"/>
            <a:ext cx="9141619" cy="64008"/>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34" name="Shape 34"/>
          <p:cNvSpPr txBox="1">
            <a:spLocks noGrp="1"/>
          </p:cNvSpPr>
          <p:nvPr>
            <p:ph type="dt" idx="10"/>
          </p:nvPr>
        </p:nvSpPr>
        <p:spPr>
          <a:xfrm>
            <a:off x="822964" y="6459792"/>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1E6852C8-5D25-4784-9751-2B8F0B9D5A90}" type="datetime1">
              <a:rPr lang="en-US" smtClean="0"/>
              <a:t>8/12/2018</a:t>
            </a:fld>
            <a:endParaRPr lang="hr-HR" dirty="0"/>
          </a:p>
        </p:txBody>
      </p:sp>
      <p:sp>
        <p:nvSpPr>
          <p:cNvPr id="35" name="Shape 35"/>
          <p:cNvSpPr txBox="1">
            <a:spLocks noGrp="1"/>
          </p:cNvSpPr>
          <p:nvPr>
            <p:ph type="ftr" idx="11"/>
          </p:nvPr>
        </p:nvSpPr>
        <p:spPr>
          <a:xfrm>
            <a:off x="2764640" y="6459792"/>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7425347" y="6459792"/>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spTree>
    <p:extLst>
      <p:ext uri="{BB962C8B-B14F-4D97-AF65-F5344CB8AC3E}">
        <p14:creationId xmlns:p14="http://schemas.microsoft.com/office/powerpoint/2010/main" val="1724438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HCF 2016">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6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Content Placeholder 2"/>
          <p:cNvSpPr>
            <a:spLocks noGrp="1"/>
          </p:cNvSpPr>
          <p:nvPr>
            <p:ph idx="1"/>
          </p:nvPr>
        </p:nvSpPr>
        <p:spPr>
          <a:xfrm>
            <a:off x="445665" y="1704406"/>
            <a:ext cx="8287480" cy="4451427"/>
          </a:xfrm>
          <a:prstGeom prst="rect">
            <a:avLst/>
          </a:prstGeom>
        </p:spPr>
        <p:txBody>
          <a:bodyPr/>
          <a:lstStyle>
            <a:lvl1pPr marL="257175" indent="-257175">
              <a:spcBef>
                <a:spcPts val="450"/>
              </a:spcBef>
              <a:spcAft>
                <a:spcPts val="900"/>
              </a:spcAft>
              <a:buClr>
                <a:srgbClr val="304C6A"/>
              </a:buClr>
              <a:buSzPct val="125000"/>
              <a:buFont typeface="Arial" panose="020B0604020202020204" pitchFamily="34" charset="0"/>
              <a:buChar char="•"/>
              <a:defRPr sz="1800">
                <a:latin typeface="Arial" panose="020B0604020202020204" pitchFamily="34" charset="0"/>
                <a:cs typeface="Arial" panose="020B0604020202020204" pitchFamily="34" charset="0"/>
              </a:defRPr>
            </a:lvl1pPr>
            <a:lvl2pPr marL="557213" indent="-214313">
              <a:buClrTx/>
              <a:buSzPct val="85000"/>
              <a:buFont typeface="Courier New"/>
              <a:buChar char="o"/>
              <a:defRPr sz="1800">
                <a:latin typeface="12 Avenir 45 Book   03173"/>
              </a:defRPr>
            </a:lvl2pPr>
            <a:lvl3pPr marL="515541" indent="-254794">
              <a:spcBef>
                <a:spcPts val="450"/>
              </a:spcBef>
              <a:spcAft>
                <a:spcPts val="450"/>
              </a:spcAft>
              <a:buClr>
                <a:srgbClr val="304C6A"/>
              </a:buClr>
              <a:buSzPct val="125000"/>
              <a:buFont typeface="Arial" panose="020B0604020202020204" pitchFamily="34" charset="0"/>
              <a:buChar char="•"/>
              <a:defRPr sz="1650" baseline="0">
                <a:latin typeface="Arial" panose="020B0604020202020204" pitchFamily="34" charset="0"/>
                <a:cs typeface="Arial" panose="020B0604020202020204" pitchFamily="34" charset="0"/>
              </a:defRPr>
            </a:lvl3pPr>
            <a:lvl4pPr marL="1200150" indent="-171450">
              <a:buClr>
                <a:schemeClr val="accent3"/>
              </a:buClr>
              <a:buSzPct val="110000"/>
              <a:buFont typeface="Courier New"/>
              <a:buChar char="o"/>
              <a:defRPr>
                <a:latin typeface="12 Avenir 45 Book   03173"/>
              </a:defRPr>
            </a:lvl4pPr>
            <a:lvl5pPr marL="1543050" indent="-171450">
              <a:buClr>
                <a:schemeClr val="accent3"/>
              </a:buClr>
              <a:buSzPct val="100000"/>
              <a:buFont typeface="Lucida Grande"/>
              <a:buChar char="-"/>
              <a:defRPr>
                <a:latin typeface="12 Avenir 45 Book   03173"/>
              </a:defRPr>
            </a:lvl5pPr>
          </a:lstStyle>
          <a:p>
            <a:pPr lvl="0"/>
            <a:r>
              <a:rPr lang="en-US"/>
              <a:t>Edit Master text styles</a:t>
            </a:r>
          </a:p>
          <a:p>
            <a:pPr lvl="1"/>
            <a:r>
              <a:rPr lang="en-US"/>
              <a:t>Second level</a:t>
            </a:r>
          </a:p>
        </p:txBody>
      </p:sp>
      <p:sp>
        <p:nvSpPr>
          <p:cNvPr id="7" name="Title 1"/>
          <p:cNvSpPr>
            <a:spLocks noGrp="1"/>
          </p:cNvSpPr>
          <p:nvPr>
            <p:ph type="ctrTitle"/>
          </p:nvPr>
        </p:nvSpPr>
        <p:spPr>
          <a:xfrm>
            <a:off x="432523" y="437162"/>
            <a:ext cx="8287481" cy="1370163"/>
          </a:xfrm>
          <a:prstGeom prst="rect">
            <a:avLst/>
          </a:prstGeom>
        </p:spPr>
        <p:txBody>
          <a:bodyPr/>
          <a:lstStyle>
            <a:lvl1pPr>
              <a:defRPr sz="2400" baseline="0">
                <a:solidFill>
                  <a:srgbClr val="304C6A"/>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3"/>
          </p:nvPr>
        </p:nvSpPr>
        <p:spPr>
          <a:xfrm>
            <a:off x="445664" y="1056665"/>
            <a:ext cx="8254452" cy="647741"/>
          </a:xfrm>
          <a:prstGeom prst="rect">
            <a:avLst/>
          </a:prstGeom>
        </p:spPr>
        <p:txBody>
          <a:bodyPr/>
          <a:lstStyle>
            <a:lvl1pPr marL="0" indent="0" algn="l">
              <a:buNone/>
              <a:defRPr sz="1950" baseline="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33864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6"/>
            <a:ext cx="7543800" cy="1450757"/>
          </a:xfrm>
        </p:spPr>
        <p:txBody>
          <a:bodyPr/>
          <a:lstStyle/>
          <a:p>
            <a:r>
              <a:rPr lang="en-US"/>
              <a:t>Click to edit Master title style</a:t>
            </a:r>
          </a:p>
        </p:txBody>
      </p:sp>
      <p:sp>
        <p:nvSpPr>
          <p:cNvPr id="4" name="Footer Placeholder 3"/>
          <p:cNvSpPr>
            <a:spLocks noGrp="1"/>
          </p:cNvSpPr>
          <p:nvPr>
            <p:ph type="ftr" idx="11"/>
          </p:nvPr>
        </p:nvSpPr>
        <p:spPr/>
        <p:txBody>
          <a:bodyPr/>
          <a:lstStyle/>
          <a:p>
            <a:endParaRPr lang="en-US" dirty="0"/>
          </a:p>
        </p:txBody>
      </p:sp>
      <p:sp>
        <p:nvSpPr>
          <p:cNvPr id="9" name="Shape 23">
            <a:extLst>
              <a:ext uri="{FF2B5EF4-FFF2-40B4-BE49-F238E27FC236}">
                <a16:creationId xmlns="" xmlns:a16="http://schemas.microsoft.com/office/drawing/2014/main" id="{800EDC5F-A079-4EDF-B1EA-5C44ACE04F4E}"/>
              </a:ext>
            </a:extLst>
          </p:cNvPr>
          <p:cNvSpPr txBox="1">
            <a:spLocks noGrp="1"/>
          </p:cNvSpPr>
          <p:nvPr>
            <p:ph type="dt" idx="10"/>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A02D5A8D-A81B-478C-952B-19147849DF28}" type="datetime1">
              <a:rPr lang="en-US" smtClean="0"/>
              <a:t>8/12/2018</a:t>
            </a:fld>
            <a:endParaRPr lang="hr-HR" dirty="0"/>
          </a:p>
        </p:txBody>
      </p:sp>
      <p:sp>
        <p:nvSpPr>
          <p:cNvPr id="10" name="Shape 25">
            <a:extLst>
              <a:ext uri="{FF2B5EF4-FFF2-40B4-BE49-F238E27FC236}">
                <a16:creationId xmlns="" xmlns:a16="http://schemas.microsoft.com/office/drawing/2014/main" id="{03467BD9-9C44-4747-B558-DCFD7B952D5F}"/>
              </a:ext>
            </a:extLst>
          </p:cNvPr>
          <p:cNvSpPr txBox="1">
            <a:spLocks noGrp="1"/>
          </p:cNvSpPr>
          <p:nvPr>
            <p:ph type="sldNum" idx="12"/>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8" name="Picture 7">
            <a:extLst>
              <a:ext uri="{FF2B5EF4-FFF2-40B4-BE49-F238E27FC236}">
                <a16:creationId xmlns="" xmlns:a16="http://schemas.microsoft.com/office/drawing/2014/main" id="{4D93035A-C6E5-4EBE-BC3E-079F18584159}"/>
              </a:ext>
            </a:extLst>
          </p:cNvPr>
          <p:cNvPicPr>
            <a:picLocks noChangeAspect="1"/>
          </p:cNvPicPr>
          <p:nvPr userDrawn="1"/>
        </p:nvPicPr>
        <p:blipFill>
          <a:blip r:embed="rId2"/>
          <a:stretch>
            <a:fillRect/>
          </a:stretch>
        </p:blipFill>
        <p:spPr>
          <a:xfrm>
            <a:off x="38807" y="5515478"/>
            <a:ext cx="784155" cy="769053"/>
          </a:xfrm>
          <a:prstGeom prst="rect">
            <a:avLst/>
          </a:prstGeom>
        </p:spPr>
      </p:pic>
      <p:pic>
        <p:nvPicPr>
          <p:cNvPr id="13" name="Picture 12">
            <a:extLst>
              <a:ext uri="{FF2B5EF4-FFF2-40B4-BE49-F238E27FC236}">
                <a16:creationId xmlns="" xmlns:a16="http://schemas.microsoft.com/office/drawing/2014/main" id="{F62F707E-62A2-4526-9725-5D74E805D99C}"/>
              </a:ext>
            </a:extLst>
          </p:cNvPr>
          <p:cNvPicPr>
            <a:picLocks noChangeAspect="1"/>
          </p:cNvPicPr>
          <p:nvPr userDrawn="1"/>
        </p:nvPicPr>
        <p:blipFill>
          <a:blip r:embed="rId3"/>
          <a:stretch>
            <a:fillRect/>
          </a:stretch>
        </p:blipFill>
        <p:spPr>
          <a:xfrm>
            <a:off x="8192613" y="5335272"/>
            <a:ext cx="951389" cy="965957"/>
          </a:xfrm>
          <a:prstGeom prst="rect">
            <a:avLst/>
          </a:prstGeom>
        </p:spPr>
      </p:pic>
    </p:spTree>
    <p:extLst>
      <p:ext uri="{BB962C8B-B14F-4D97-AF65-F5344CB8AC3E}">
        <p14:creationId xmlns:p14="http://schemas.microsoft.com/office/powerpoint/2010/main" val="1699585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with bullete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2CFEE-41B8-4EE6-B01A-37CAEC8F00D2}"/>
              </a:ext>
            </a:extLst>
          </p:cNvPr>
          <p:cNvSpPr>
            <a:spLocks noGrp="1"/>
          </p:cNvSpPr>
          <p:nvPr>
            <p:ph type="title"/>
          </p:nvPr>
        </p:nvSpPr>
        <p:spPr>
          <a:xfrm>
            <a:off x="822961" y="286606"/>
            <a:ext cx="7433243" cy="1450757"/>
          </a:xfrm>
        </p:spPr>
        <p:txBody>
          <a:bodyPr/>
          <a:lstStyle/>
          <a:p>
            <a:r>
              <a:rPr lang="en-US" dirty="0"/>
              <a:t>Click to edit</a:t>
            </a:r>
          </a:p>
        </p:txBody>
      </p:sp>
      <p:sp>
        <p:nvSpPr>
          <p:cNvPr id="3" name="Date Placeholder 2">
            <a:extLst>
              <a:ext uri="{FF2B5EF4-FFF2-40B4-BE49-F238E27FC236}">
                <a16:creationId xmlns="" xmlns:a16="http://schemas.microsoft.com/office/drawing/2014/main" id="{43250384-A17A-4D7A-A027-5CE9EFC66C8C}"/>
              </a:ext>
            </a:extLst>
          </p:cNvPr>
          <p:cNvSpPr>
            <a:spLocks noGrp="1"/>
          </p:cNvSpPr>
          <p:nvPr>
            <p:ph type="dt" idx="10"/>
          </p:nvPr>
        </p:nvSpPr>
        <p:spPr>
          <a:xfrm>
            <a:off x="822962" y="6459788"/>
            <a:ext cx="1854203" cy="365125"/>
          </a:xfrm>
          <a:prstGeom prst="rect">
            <a:avLst/>
          </a:prstGeom>
        </p:spPr>
        <p:txBody>
          <a:bodyPr/>
          <a:lstStyle/>
          <a:p>
            <a:fld id="{183C19E0-7A48-4575-B901-752392A63BC6}" type="datetime1">
              <a:rPr lang="en-US" smtClean="0"/>
              <a:t>8/12/2018</a:t>
            </a:fld>
            <a:endParaRPr lang="hr-HR" dirty="0"/>
          </a:p>
        </p:txBody>
      </p:sp>
      <p:sp>
        <p:nvSpPr>
          <p:cNvPr id="4" name="Footer Placeholder 3">
            <a:extLst>
              <a:ext uri="{FF2B5EF4-FFF2-40B4-BE49-F238E27FC236}">
                <a16:creationId xmlns="" xmlns:a16="http://schemas.microsoft.com/office/drawing/2014/main" id="{2CA5E462-0EFC-4B1E-8384-A2665E091EC6}"/>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 xmlns:a16="http://schemas.microsoft.com/office/drawing/2014/main" id="{E4990C48-5856-4C33-8C21-2B994A851886}"/>
              </a:ext>
            </a:extLst>
          </p:cNvPr>
          <p:cNvSpPr>
            <a:spLocks noGrp="1"/>
          </p:cNvSpPr>
          <p:nvPr>
            <p:ph type="sldNum" idx="12"/>
          </p:nvPr>
        </p:nvSpPr>
        <p:spPr>
          <a:xfrm>
            <a:off x="7425345" y="6459788"/>
            <a:ext cx="984019" cy="365125"/>
          </a:xfrm>
          <a:prstGeom prst="rect">
            <a:avLst/>
          </a:prstGeom>
        </p:spPr>
        <p:txBody>
          <a:bodyPr/>
          <a:lstStyle/>
          <a:p>
            <a:fld id="{00000000-1234-1234-1234-123412341234}" type="slidenum">
              <a:rPr lang="uk-UA" smtClean="0"/>
              <a:pPr/>
              <a:t>‹#›</a:t>
            </a:fld>
            <a:endParaRPr lang="uk-UA" dirty="0"/>
          </a:p>
        </p:txBody>
      </p:sp>
      <p:sp>
        <p:nvSpPr>
          <p:cNvPr id="6" name="Text Placeholder 2">
            <a:extLst>
              <a:ext uri="{FF2B5EF4-FFF2-40B4-BE49-F238E27FC236}">
                <a16:creationId xmlns="" xmlns:a16="http://schemas.microsoft.com/office/drawing/2014/main" id="{C5BE14A9-E508-45F5-AFDB-8B878848B52E}"/>
              </a:ext>
            </a:extLst>
          </p:cNvPr>
          <p:cNvSpPr>
            <a:spLocks noGrp="1"/>
          </p:cNvSpPr>
          <p:nvPr>
            <p:ph idx="1" hasCustomPrompt="1"/>
          </p:nvPr>
        </p:nvSpPr>
        <p:spPr>
          <a:xfrm>
            <a:off x="822961" y="1825625"/>
            <a:ext cx="7433243" cy="4351338"/>
          </a:xfrm>
          <a:prstGeom prst="rect">
            <a:avLst/>
          </a:prstGeom>
        </p:spPr>
        <p:txBody>
          <a:bodyPr vert="horz" lIns="91440" tIns="45720" rIns="91440" bIns="45720" rtlCol="0">
            <a:normAutofit/>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950"/>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pic>
        <p:nvPicPr>
          <p:cNvPr id="9" name="Picture 8">
            <a:extLst>
              <a:ext uri="{FF2B5EF4-FFF2-40B4-BE49-F238E27FC236}">
                <a16:creationId xmlns="" xmlns:a16="http://schemas.microsoft.com/office/drawing/2014/main" id="{F113ECAE-4163-40B3-B12C-C6FA3BB04B28}"/>
              </a:ext>
            </a:extLst>
          </p:cNvPr>
          <p:cNvPicPr>
            <a:picLocks noChangeAspect="1"/>
          </p:cNvPicPr>
          <p:nvPr userDrawn="1"/>
        </p:nvPicPr>
        <p:blipFill>
          <a:blip r:embed="rId2"/>
          <a:stretch>
            <a:fillRect/>
          </a:stretch>
        </p:blipFill>
        <p:spPr>
          <a:xfrm>
            <a:off x="38807" y="5515478"/>
            <a:ext cx="784155" cy="769053"/>
          </a:xfrm>
          <a:prstGeom prst="rect">
            <a:avLst/>
          </a:prstGeom>
        </p:spPr>
      </p:pic>
      <p:pic>
        <p:nvPicPr>
          <p:cNvPr id="10" name="Picture 9">
            <a:extLst>
              <a:ext uri="{FF2B5EF4-FFF2-40B4-BE49-F238E27FC236}">
                <a16:creationId xmlns="" xmlns:a16="http://schemas.microsoft.com/office/drawing/2014/main" id="{F90C92BF-D46E-4080-AB6E-742FEEDF3BFD}"/>
              </a:ext>
            </a:extLst>
          </p:cNvPr>
          <p:cNvPicPr>
            <a:picLocks noChangeAspect="1"/>
          </p:cNvPicPr>
          <p:nvPr userDrawn="1"/>
        </p:nvPicPr>
        <p:blipFill>
          <a:blip r:embed="rId3"/>
          <a:stretch>
            <a:fillRect/>
          </a:stretch>
        </p:blipFill>
        <p:spPr>
          <a:xfrm>
            <a:off x="8192613" y="5335272"/>
            <a:ext cx="951389" cy="965957"/>
          </a:xfrm>
          <a:prstGeom prst="rect">
            <a:avLst/>
          </a:prstGeom>
        </p:spPr>
      </p:pic>
    </p:spTree>
    <p:extLst>
      <p:ext uri="{BB962C8B-B14F-4D97-AF65-F5344CB8AC3E}">
        <p14:creationId xmlns:p14="http://schemas.microsoft.com/office/powerpoint/2010/main" val="609346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with bulleted text (no logo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2CFEE-41B8-4EE6-B01A-37CAEC8F00D2}"/>
              </a:ext>
            </a:extLst>
          </p:cNvPr>
          <p:cNvSpPr>
            <a:spLocks noGrp="1"/>
          </p:cNvSpPr>
          <p:nvPr>
            <p:ph type="title"/>
          </p:nvPr>
        </p:nvSpPr>
        <p:spPr>
          <a:xfrm>
            <a:off x="822961" y="286606"/>
            <a:ext cx="7433243" cy="1450757"/>
          </a:xfrm>
        </p:spPr>
        <p:txBody>
          <a:bodyPr/>
          <a:lstStyle/>
          <a:p>
            <a:r>
              <a:rPr lang="en-US" dirty="0"/>
              <a:t>Click to edit</a:t>
            </a:r>
          </a:p>
        </p:txBody>
      </p:sp>
      <p:sp>
        <p:nvSpPr>
          <p:cNvPr id="3" name="Date Placeholder 2">
            <a:extLst>
              <a:ext uri="{FF2B5EF4-FFF2-40B4-BE49-F238E27FC236}">
                <a16:creationId xmlns="" xmlns:a16="http://schemas.microsoft.com/office/drawing/2014/main" id="{43250384-A17A-4D7A-A027-5CE9EFC66C8C}"/>
              </a:ext>
            </a:extLst>
          </p:cNvPr>
          <p:cNvSpPr>
            <a:spLocks noGrp="1"/>
          </p:cNvSpPr>
          <p:nvPr>
            <p:ph type="dt" idx="10"/>
          </p:nvPr>
        </p:nvSpPr>
        <p:spPr>
          <a:xfrm>
            <a:off x="822962" y="6459788"/>
            <a:ext cx="1854203" cy="365125"/>
          </a:xfrm>
          <a:prstGeom prst="rect">
            <a:avLst/>
          </a:prstGeom>
        </p:spPr>
        <p:txBody>
          <a:bodyPr/>
          <a:lstStyle/>
          <a:p>
            <a:fld id="{56CD63EF-C01D-4B07-AFF5-31916E46A5B4}" type="datetime1">
              <a:rPr lang="en-US" smtClean="0"/>
              <a:t>8/12/2018</a:t>
            </a:fld>
            <a:endParaRPr lang="hr-HR" dirty="0"/>
          </a:p>
        </p:txBody>
      </p:sp>
      <p:sp>
        <p:nvSpPr>
          <p:cNvPr id="4" name="Footer Placeholder 3">
            <a:extLst>
              <a:ext uri="{FF2B5EF4-FFF2-40B4-BE49-F238E27FC236}">
                <a16:creationId xmlns="" xmlns:a16="http://schemas.microsoft.com/office/drawing/2014/main" id="{2CA5E462-0EFC-4B1E-8384-A2665E091EC6}"/>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 xmlns:a16="http://schemas.microsoft.com/office/drawing/2014/main" id="{E4990C48-5856-4C33-8C21-2B994A851886}"/>
              </a:ext>
            </a:extLst>
          </p:cNvPr>
          <p:cNvSpPr>
            <a:spLocks noGrp="1"/>
          </p:cNvSpPr>
          <p:nvPr>
            <p:ph type="sldNum" idx="12"/>
          </p:nvPr>
        </p:nvSpPr>
        <p:spPr>
          <a:xfrm>
            <a:off x="7425345" y="6459788"/>
            <a:ext cx="984019" cy="365125"/>
          </a:xfrm>
          <a:prstGeom prst="rect">
            <a:avLst/>
          </a:prstGeom>
        </p:spPr>
        <p:txBody>
          <a:bodyPr/>
          <a:lstStyle/>
          <a:p>
            <a:fld id="{00000000-1234-1234-1234-123412341234}" type="slidenum">
              <a:rPr lang="uk-UA" smtClean="0"/>
              <a:pPr/>
              <a:t>‹#›</a:t>
            </a:fld>
            <a:endParaRPr lang="uk-UA" dirty="0"/>
          </a:p>
        </p:txBody>
      </p:sp>
      <p:sp>
        <p:nvSpPr>
          <p:cNvPr id="6" name="Text Placeholder 2">
            <a:extLst>
              <a:ext uri="{FF2B5EF4-FFF2-40B4-BE49-F238E27FC236}">
                <a16:creationId xmlns="" xmlns:a16="http://schemas.microsoft.com/office/drawing/2014/main" id="{C5BE14A9-E508-45F5-AFDB-8B878848B52E}"/>
              </a:ext>
            </a:extLst>
          </p:cNvPr>
          <p:cNvSpPr>
            <a:spLocks noGrp="1"/>
          </p:cNvSpPr>
          <p:nvPr>
            <p:ph idx="1" hasCustomPrompt="1"/>
          </p:nvPr>
        </p:nvSpPr>
        <p:spPr>
          <a:xfrm>
            <a:off x="822961" y="1825625"/>
            <a:ext cx="7433243" cy="4351338"/>
          </a:xfrm>
          <a:prstGeom prst="rect">
            <a:avLst/>
          </a:prstGeom>
        </p:spPr>
        <p:txBody>
          <a:bodyPr vert="horz" lIns="91440" tIns="45720" rIns="91440" bIns="45720" rtlCol="0">
            <a:normAutofit/>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950"/>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Tree>
    <p:extLst>
      <p:ext uri="{BB962C8B-B14F-4D97-AF65-F5344CB8AC3E}">
        <p14:creationId xmlns:p14="http://schemas.microsoft.com/office/powerpoint/2010/main" val="1678446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Shape 29"/>
        <p:cNvGrpSpPr/>
        <p:nvPr/>
      </p:nvGrpSpPr>
      <p:grpSpPr>
        <a:xfrm>
          <a:off x="0" y="0"/>
          <a:ext cx="0" cy="0"/>
          <a:chOff x="0" y="0"/>
          <a:chExt cx="0" cy="0"/>
        </a:xfrm>
      </p:grpSpPr>
      <p:sp>
        <p:nvSpPr>
          <p:cNvPr id="30" name="Shape 30"/>
          <p:cNvSpPr/>
          <p:nvPr/>
        </p:nvSpPr>
        <p:spPr>
          <a:xfrm>
            <a:off x="2383" y="6400800"/>
            <a:ext cx="9141619" cy="457200"/>
          </a:xfrm>
          <a:prstGeom prst="rect">
            <a:avLst/>
          </a:prstGeom>
          <a:solidFill>
            <a:schemeClr val="accent2"/>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lt1"/>
              </a:solidFill>
              <a:latin typeface="Calibri"/>
              <a:ea typeface="Calibri"/>
              <a:cs typeface="Calibri"/>
              <a:sym typeface="Calibri"/>
            </a:endParaRPr>
          </a:p>
        </p:txBody>
      </p:sp>
      <p:sp>
        <p:nvSpPr>
          <p:cNvPr id="31" name="Shape 31"/>
          <p:cNvSpPr/>
          <p:nvPr/>
        </p:nvSpPr>
        <p:spPr>
          <a:xfrm>
            <a:off x="13" y="6334316"/>
            <a:ext cx="9141619" cy="64008"/>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34" name="Shape 34"/>
          <p:cNvSpPr txBox="1">
            <a:spLocks noGrp="1"/>
          </p:cNvSpPr>
          <p:nvPr>
            <p:ph type="dt" idx="10"/>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1E6852C8-5D25-4784-9751-2B8F0B9D5A90}" type="datetime1">
              <a:rPr lang="en-US" smtClean="0"/>
              <a:t>8/12/2018</a:t>
            </a:fld>
            <a:endParaRPr lang="hr-HR" dirty="0"/>
          </a:p>
        </p:txBody>
      </p:sp>
      <p:sp>
        <p:nvSpPr>
          <p:cNvPr id="35" name="Shape 35"/>
          <p:cNvSpPr txBox="1">
            <a:spLocks noGrp="1"/>
          </p:cNvSpPr>
          <p:nvPr>
            <p:ph type="ftr" idx="11"/>
          </p:nvPr>
        </p:nvSpPr>
        <p:spPr>
          <a:xfrm>
            <a:off x="2764640" y="6459788"/>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spTree>
    <p:extLst>
      <p:ext uri="{BB962C8B-B14F-4D97-AF65-F5344CB8AC3E}">
        <p14:creationId xmlns:p14="http://schemas.microsoft.com/office/powerpoint/2010/main" val="259179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preserve="1">
  <p:cSld name="1_Blank">
    <p:spTree>
      <p:nvGrpSpPr>
        <p:cNvPr id="1" name="Shape 29"/>
        <p:cNvGrpSpPr/>
        <p:nvPr/>
      </p:nvGrpSpPr>
      <p:grpSpPr>
        <a:xfrm>
          <a:off x="0" y="0"/>
          <a:ext cx="0" cy="0"/>
          <a:chOff x="0" y="0"/>
          <a:chExt cx="0" cy="0"/>
        </a:xfrm>
      </p:grpSpPr>
      <p:sp>
        <p:nvSpPr>
          <p:cNvPr id="30" name="Shape 30"/>
          <p:cNvSpPr/>
          <p:nvPr/>
        </p:nvSpPr>
        <p:spPr>
          <a:xfrm>
            <a:off x="2383" y="6400800"/>
            <a:ext cx="9141619" cy="457200"/>
          </a:xfrm>
          <a:prstGeom prst="rect">
            <a:avLst/>
          </a:prstGeom>
          <a:solidFill>
            <a:schemeClr val="accent2"/>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lt1"/>
              </a:solidFill>
              <a:latin typeface="Calibri"/>
              <a:ea typeface="Calibri"/>
              <a:cs typeface="Calibri"/>
              <a:sym typeface="Calibri"/>
            </a:endParaRPr>
          </a:p>
        </p:txBody>
      </p:sp>
      <p:sp>
        <p:nvSpPr>
          <p:cNvPr id="31" name="Shape 31"/>
          <p:cNvSpPr/>
          <p:nvPr/>
        </p:nvSpPr>
        <p:spPr>
          <a:xfrm>
            <a:off x="13" y="6334316"/>
            <a:ext cx="9141619" cy="64008"/>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34" name="Shape 34"/>
          <p:cNvSpPr txBox="1">
            <a:spLocks noGrp="1"/>
          </p:cNvSpPr>
          <p:nvPr>
            <p:ph type="dt" idx="10"/>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3343E427-0EE6-4EB9-9AA9-5A346CEBB138}" type="datetime1">
              <a:rPr lang="en-US" smtClean="0"/>
              <a:t>8/12/2018</a:t>
            </a:fld>
            <a:endParaRPr lang="hr-HR" dirty="0"/>
          </a:p>
        </p:txBody>
      </p:sp>
      <p:sp>
        <p:nvSpPr>
          <p:cNvPr id="35" name="Shape 35"/>
          <p:cNvSpPr txBox="1">
            <a:spLocks noGrp="1"/>
          </p:cNvSpPr>
          <p:nvPr>
            <p:ph type="ftr" idx="11"/>
          </p:nvPr>
        </p:nvSpPr>
        <p:spPr>
          <a:xfrm>
            <a:off x="2764640" y="6459788"/>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3" name="Picture 2">
            <a:extLst>
              <a:ext uri="{FF2B5EF4-FFF2-40B4-BE49-F238E27FC236}">
                <a16:creationId xmlns="" xmlns:a16="http://schemas.microsoft.com/office/drawing/2014/main" id="{568C32E7-C1C7-40A9-AE63-102F03E8FB43}"/>
              </a:ext>
            </a:extLst>
          </p:cNvPr>
          <p:cNvPicPr>
            <a:picLocks noChangeAspect="1"/>
          </p:cNvPicPr>
          <p:nvPr userDrawn="1"/>
        </p:nvPicPr>
        <p:blipFill>
          <a:blip r:embed="rId2"/>
          <a:stretch>
            <a:fillRect/>
          </a:stretch>
        </p:blipFill>
        <p:spPr>
          <a:xfrm>
            <a:off x="38807" y="5515478"/>
            <a:ext cx="784155" cy="769053"/>
          </a:xfrm>
          <a:prstGeom prst="rect">
            <a:avLst/>
          </a:prstGeom>
        </p:spPr>
      </p:pic>
      <p:pic>
        <p:nvPicPr>
          <p:cNvPr id="5" name="Picture 4">
            <a:extLst>
              <a:ext uri="{FF2B5EF4-FFF2-40B4-BE49-F238E27FC236}">
                <a16:creationId xmlns="" xmlns:a16="http://schemas.microsoft.com/office/drawing/2014/main" id="{56C90582-5A1A-4AC2-9582-0D0A1F112311}"/>
              </a:ext>
            </a:extLst>
          </p:cNvPr>
          <p:cNvPicPr>
            <a:picLocks noChangeAspect="1"/>
          </p:cNvPicPr>
          <p:nvPr userDrawn="1"/>
        </p:nvPicPr>
        <p:blipFill>
          <a:blip r:embed="rId3"/>
          <a:stretch>
            <a:fillRect/>
          </a:stretch>
        </p:blipFill>
        <p:spPr>
          <a:xfrm>
            <a:off x="8192613" y="5335272"/>
            <a:ext cx="951389" cy="965957"/>
          </a:xfrm>
          <a:prstGeom prst="rect">
            <a:avLst/>
          </a:prstGeom>
        </p:spPr>
      </p:pic>
    </p:spTree>
    <p:extLst>
      <p:ext uri="{BB962C8B-B14F-4D97-AF65-F5344CB8AC3E}">
        <p14:creationId xmlns:p14="http://schemas.microsoft.com/office/powerpoint/2010/main" val="283538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22960" y="286606"/>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7" name="Shape 67"/>
          <p:cNvSpPr txBox="1">
            <a:spLocks noGrp="1"/>
          </p:cNvSpPr>
          <p:nvPr>
            <p:ph type="body" idx="1"/>
          </p:nvPr>
        </p:nvSpPr>
        <p:spPr>
          <a:xfrm>
            <a:off x="1138066" y="1846052"/>
            <a:ext cx="3388214" cy="736282"/>
          </a:xfrm>
          <a:prstGeom prst="rect">
            <a:avLst/>
          </a:prstGeom>
          <a:noFill/>
          <a:ln>
            <a:noFill/>
          </a:ln>
        </p:spPr>
        <p:txBody>
          <a:bodyPr spcFirstLastPara="1" wrap="square" lIns="91425" tIns="91425" rIns="91425" bIns="91425" anchor="ctr" anchorCtr="0"/>
          <a:lstStyle>
            <a:lvl1pPr marL="342900" marR="0" lvl="0" indent="-171450"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2000"/>
              <a:buFont typeface="Calibri"/>
              <a:buNone/>
              <a:defRPr sz="1500" b="1" i="0" u="none" strike="noStrike" cap="none">
                <a:solidFill>
                  <a:srgbClr val="3F3F3F"/>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800"/>
              <a:buFont typeface="Calibri"/>
              <a:buNone/>
              <a:defRPr sz="1350" b="1" i="0" u="none" strike="noStrike" cap="none">
                <a:solidFill>
                  <a:srgbClr val="3F3F3F"/>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dirty="0"/>
          </a:p>
        </p:txBody>
      </p:sp>
      <p:sp>
        <p:nvSpPr>
          <p:cNvPr id="68" name="Shape 68"/>
          <p:cNvSpPr txBox="1">
            <a:spLocks noGrp="1"/>
          </p:cNvSpPr>
          <p:nvPr>
            <p:ph type="body" idx="2"/>
          </p:nvPr>
        </p:nvSpPr>
        <p:spPr>
          <a:xfrm>
            <a:off x="1138067" y="2582334"/>
            <a:ext cx="3388213" cy="3286760"/>
          </a:xfrm>
          <a:prstGeom prst="rect">
            <a:avLst/>
          </a:prstGeom>
          <a:noFill/>
          <a:ln>
            <a:noFill/>
          </a:ln>
        </p:spPr>
        <p:txBody>
          <a:bodyPr spcFirstLastPara="1" wrap="square" lIns="91425" tIns="91425" rIns="91425" bIns="91425"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dirty="0"/>
          </a:p>
        </p:txBody>
      </p:sp>
      <p:sp>
        <p:nvSpPr>
          <p:cNvPr id="69" name="Shape 69"/>
          <p:cNvSpPr txBox="1">
            <a:spLocks noGrp="1"/>
          </p:cNvSpPr>
          <p:nvPr>
            <p:ph type="body" idx="3"/>
          </p:nvPr>
        </p:nvSpPr>
        <p:spPr>
          <a:xfrm>
            <a:off x="4663441" y="1846052"/>
            <a:ext cx="3270421" cy="736282"/>
          </a:xfrm>
          <a:prstGeom prst="rect">
            <a:avLst/>
          </a:prstGeom>
          <a:noFill/>
          <a:ln>
            <a:noFill/>
          </a:ln>
        </p:spPr>
        <p:txBody>
          <a:bodyPr spcFirstLastPara="1" wrap="square" lIns="91425" tIns="91425" rIns="91425" bIns="91425" anchor="ctr" anchorCtr="0"/>
          <a:lstStyle>
            <a:lvl1pPr marL="342900" marR="0" lvl="0" indent="-171450"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2000"/>
              <a:buFont typeface="Calibri"/>
              <a:buNone/>
              <a:defRPr sz="1500" b="1" i="0" u="none" strike="noStrike" cap="none">
                <a:solidFill>
                  <a:srgbClr val="3F3F3F"/>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800"/>
              <a:buFont typeface="Calibri"/>
              <a:buNone/>
              <a:defRPr sz="1350" b="1" i="0" u="none" strike="noStrike" cap="none">
                <a:solidFill>
                  <a:srgbClr val="3F3F3F"/>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dirty="0"/>
          </a:p>
        </p:txBody>
      </p:sp>
      <p:sp>
        <p:nvSpPr>
          <p:cNvPr id="70" name="Shape 70"/>
          <p:cNvSpPr txBox="1">
            <a:spLocks noGrp="1"/>
          </p:cNvSpPr>
          <p:nvPr>
            <p:ph type="body" idx="4"/>
          </p:nvPr>
        </p:nvSpPr>
        <p:spPr>
          <a:xfrm>
            <a:off x="4663441" y="2582334"/>
            <a:ext cx="3270421" cy="3286760"/>
          </a:xfrm>
          <a:prstGeom prst="rect">
            <a:avLst/>
          </a:prstGeom>
          <a:noFill/>
          <a:ln>
            <a:noFill/>
          </a:ln>
        </p:spPr>
        <p:txBody>
          <a:bodyPr spcFirstLastPara="1" wrap="square" lIns="91425" tIns="91425" rIns="91425" bIns="91425"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dirty="0"/>
          </a:p>
        </p:txBody>
      </p:sp>
      <p:sp>
        <p:nvSpPr>
          <p:cNvPr id="72" name="Shape 72"/>
          <p:cNvSpPr txBox="1">
            <a:spLocks noGrp="1"/>
          </p:cNvSpPr>
          <p:nvPr>
            <p:ph type="ftr" idx="11"/>
          </p:nvPr>
        </p:nvSpPr>
        <p:spPr>
          <a:xfrm>
            <a:off x="2764640" y="6459788"/>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2" name="Shape 23">
            <a:extLst>
              <a:ext uri="{FF2B5EF4-FFF2-40B4-BE49-F238E27FC236}">
                <a16:creationId xmlns="" xmlns:a16="http://schemas.microsoft.com/office/drawing/2014/main" id="{841AC6E8-D7EC-461D-891C-F4CB0199B9EC}"/>
              </a:ext>
            </a:extLst>
          </p:cNvPr>
          <p:cNvSpPr txBox="1">
            <a:spLocks noGrp="1"/>
          </p:cNvSpPr>
          <p:nvPr>
            <p:ph type="dt" idx="10"/>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73A6FD03-2126-4752-8291-19CF7905E7AE}" type="datetime1">
              <a:rPr lang="en-US" smtClean="0"/>
              <a:t>8/12/2018</a:t>
            </a:fld>
            <a:endParaRPr lang="hr-HR" dirty="0"/>
          </a:p>
        </p:txBody>
      </p:sp>
      <p:sp>
        <p:nvSpPr>
          <p:cNvPr id="13" name="Shape 25">
            <a:extLst>
              <a:ext uri="{FF2B5EF4-FFF2-40B4-BE49-F238E27FC236}">
                <a16:creationId xmlns="" xmlns:a16="http://schemas.microsoft.com/office/drawing/2014/main" id="{D3AB035D-D91F-4849-8346-11ADEEC10D0E}"/>
              </a:ext>
            </a:extLst>
          </p:cNvPr>
          <p:cNvSpPr txBox="1">
            <a:spLocks noGrp="1"/>
          </p:cNvSpPr>
          <p:nvPr>
            <p:ph type="sldNum" idx="12"/>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14" name="Picture 13">
            <a:extLst>
              <a:ext uri="{FF2B5EF4-FFF2-40B4-BE49-F238E27FC236}">
                <a16:creationId xmlns="" xmlns:a16="http://schemas.microsoft.com/office/drawing/2014/main" id="{907FAFAD-9ED6-4FB8-835F-A7F00E0DA4F2}"/>
              </a:ext>
            </a:extLst>
          </p:cNvPr>
          <p:cNvPicPr>
            <a:picLocks noChangeAspect="1"/>
          </p:cNvPicPr>
          <p:nvPr userDrawn="1"/>
        </p:nvPicPr>
        <p:blipFill>
          <a:blip r:embed="rId2"/>
          <a:stretch>
            <a:fillRect/>
          </a:stretch>
        </p:blipFill>
        <p:spPr>
          <a:xfrm>
            <a:off x="38807" y="5515478"/>
            <a:ext cx="784155" cy="769053"/>
          </a:xfrm>
          <a:prstGeom prst="rect">
            <a:avLst/>
          </a:prstGeom>
        </p:spPr>
      </p:pic>
      <p:pic>
        <p:nvPicPr>
          <p:cNvPr id="15" name="Picture 14">
            <a:extLst>
              <a:ext uri="{FF2B5EF4-FFF2-40B4-BE49-F238E27FC236}">
                <a16:creationId xmlns="" xmlns:a16="http://schemas.microsoft.com/office/drawing/2014/main" id="{1744C2BE-9851-4CC3-A646-D82A8769E5B0}"/>
              </a:ext>
            </a:extLst>
          </p:cNvPr>
          <p:cNvPicPr>
            <a:picLocks noChangeAspect="1"/>
          </p:cNvPicPr>
          <p:nvPr userDrawn="1"/>
        </p:nvPicPr>
        <p:blipFill>
          <a:blip r:embed="rId3"/>
          <a:stretch>
            <a:fillRect/>
          </a:stretch>
        </p:blipFill>
        <p:spPr>
          <a:xfrm>
            <a:off x="8192613" y="5335272"/>
            <a:ext cx="951389" cy="965957"/>
          </a:xfrm>
          <a:prstGeom prst="rect">
            <a:avLst/>
          </a:prstGeom>
        </p:spPr>
      </p:pic>
    </p:spTree>
    <p:extLst>
      <p:ext uri="{BB962C8B-B14F-4D97-AF65-F5344CB8AC3E}">
        <p14:creationId xmlns:p14="http://schemas.microsoft.com/office/powerpoint/2010/main" val="2451111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554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86184"/>
            <a:ext cx="82296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3241763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047614"/>
            <a:ext cx="7772400" cy="423379"/>
          </a:xfrm>
          <a:prstGeom prst="rect">
            <a:avLst/>
          </a:prstGeom>
        </p:spPr>
        <p:txBody>
          <a:bodyPr/>
          <a:lstStyle>
            <a:lvl1pPr algn="ctr">
              <a:defRPr b="1" i="0">
                <a:solidFill>
                  <a:srgbClr val="4BBBEC"/>
                </a:solidFill>
                <a:latin typeface="Open Sans"/>
                <a:cs typeface="Open Sans"/>
              </a:defRPr>
            </a:lvl1pPr>
          </a:lstStyle>
          <a:p>
            <a:r>
              <a:rPr lang="en-US"/>
              <a:t>Click to edit Master title style</a:t>
            </a:r>
            <a:endParaRPr lang="en-US" dirty="0"/>
          </a:p>
        </p:txBody>
      </p:sp>
      <p:sp>
        <p:nvSpPr>
          <p:cNvPr id="7" name="Subtitle 2"/>
          <p:cNvSpPr>
            <a:spLocks noGrp="1"/>
          </p:cNvSpPr>
          <p:nvPr>
            <p:ph type="subTitle" idx="1"/>
          </p:nvPr>
        </p:nvSpPr>
        <p:spPr>
          <a:xfrm>
            <a:off x="1371600" y="1695175"/>
            <a:ext cx="6400800" cy="451678"/>
          </a:xfrm>
          <a:prstGeom prst="rect">
            <a:avLst/>
          </a:prstGeom>
        </p:spPr>
        <p:txBody>
          <a:bodyPr/>
          <a:lstStyle>
            <a:lvl1pPr marL="0" indent="0" algn="ctr">
              <a:buNone/>
              <a:defRPr b="0">
                <a:solidFill>
                  <a:srgbClr val="000000"/>
                </a:solidFill>
                <a:latin typeface="Open Sans"/>
                <a:cs typeface="Open Sans"/>
              </a:defRPr>
            </a:lvl1pPr>
          </a:lstStyle>
          <a:p>
            <a:r>
              <a:rPr lang="en-US"/>
              <a:t>Click to edit Master subtitle style</a:t>
            </a:r>
            <a:endParaRPr lang="en-US" dirty="0"/>
          </a:p>
        </p:txBody>
      </p:sp>
      <p:sp>
        <p:nvSpPr>
          <p:cNvPr id="4" name="Slide Number Placeholder 5">
            <a:extLst>
              <a:ext uri="{FF2B5EF4-FFF2-40B4-BE49-F238E27FC236}">
                <a16:creationId xmlns="" xmlns:a16="http://schemas.microsoft.com/office/drawing/2014/main" id="{8331F423-72D8-4C2C-824A-C836CBA8875A}"/>
              </a:ext>
            </a:extLst>
          </p:cNvPr>
          <p:cNvSpPr>
            <a:spLocks noGrp="1"/>
          </p:cNvSpPr>
          <p:nvPr>
            <p:ph type="sldNum" sz="quarter" idx="10"/>
          </p:nvPr>
        </p:nvSpPr>
        <p:spPr>
          <a:xfrm>
            <a:off x="3975100" y="6413500"/>
            <a:ext cx="9525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S PGothic" panose="020B0600070205080204" pitchFamily="34" charset="-128"/>
              </a:defRPr>
            </a:lvl1pPr>
          </a:lstStyle>
          <a:p>
            <a:pPr>
              <a:defRPr/>
            </a:pPr>
            <a:fld id="{87D73CED-BA21-D34A-999A-BD7EB4ED7CD7}" type="slidenum">
              <a:rPr lang="en-US" altLang="en-US"/>
              <a:pPr>
                <a:defRPr/>
              </a:pPr>
              <a:t>‹#›</a:t>
            </a:fld>
            <a:endParaRPr lang="en-US" altLang="en-US"/>
          </a:p>
        </p:txBody>
      </p:sp>
    </p:spTree>
    <p:extLst>
      <p:ext uri="{BB962C8B-B14F-4D97-AF65-F5344CB8AC3E}">
        <p14:creationId xmlns:p14="http://schemas.microsoft.com/office/powerpoint/2010/main" val="410074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reserve="1">
  <p:cSld name="Blank (with logos)">
    <p:spTree>
      <p:nvGrpSpPr>
        <p:cNvPr id="1" name="Shape 29"/>
        <p:cNvGrpSpPr/>
        <p:nvPr/>
      </p:nvGrpSpPr>
      <p:grpSpPr>
        <a:xfrm>
          <a:off x="0" y="0"/>
          <a:ext cx="0" cy="0"/>
          <a:chOff x="0" y="0"/>
          <a:chExt cx="0" cy="0"/>
        </a:xfrm>
      </p:grpSpPr>
      <p:sp>
        <p:nvSpPr>
          <p:cNvPr id="30" name="Shape 30"/>
          <p:cNvSpPr/>
          <p:nvPr/>
        </p:nvSpPr>
        <p:spPr>
          <a:xfrm>
            <a:off x="2385" y="6400800"/>
            <a:ext cx="9141619" cy="457200"/>
          </a:xfrm>
          <a:prstGeom prst="rect">
            <a:avLst/>
          </a:prstGeom>
          <a:solidFill>
            <a:schemeClr val="accent2"/>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lt1"/>
              </a:solidFill>
              <a:latin typeface="Calibri"/>
              <a:ea typeface="Calibri"/>
              <a:cs typeface="Calibri"/>
              <a:sym typeface="Calibri"/>
            </a:endParaRPr>
          </a:p>
        </p:txBody>
      </p:sp>
      <p:sp>
        <p:nvSpPr>
          <p:cNvPr id="31" name="Shape 31"/>
          <p:cNvSpPr/>
          <p:nvPr/>
        </p:nvSpPr>
        <p:spPr>
          <a:xfrm>
            <a:off x="15" y="6334316"/>
            <a:ext cx="9141619" cy="64008"/>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34" name="Shape 34"/>
          <p:cNvSpPr txBox="1">
            <a:spLocks noGrp="1"/>
          </p:cNvSpPr>
          <p:nvPr>
            <p:ph type="dt" idx="10"/>
          </p:nvPr>
        </p:nvSpPr>
        <p:spPr>
          <a:xfrm>
            <a:off x="822964" y="6459792"/>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3343E427-0EE6-4EB9-9AA9-5A346CEBB138}" type="datetime1">
              <a:rPr lang="en-US" smtClean="0"/>
              <a:t>8/12/2018</a:t>
            </a:fld>
            <a:endParaRPr lang="hr-HR" dirty="0"/>
          </a:p>
        </p:txBody>
      </p:sp>
      <p:sp>
        <p:nvSpPr>
          <p:cNvPr id="35" name="Shape 35"/>
          <p:cNvSpPr txBox="1">
            <a:spLocks noGrp="1"/>
          </p:cNvSpPr>
          <p:nvPr>
            <p:ph type="ftr" idx="11"/>
          </p:nvPr>
        </p:nvSpPr>
        <p:spPr>
          <a:xfrm>
            <a:off x="2764640" y="6459792"/>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7425347" y="6459792"/>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3" name="Picture 2">
            <a:extLst>
              <a:ext uri="{FF2B5EF4-FFF2-40B4-BE49-F238E27FC236}">
                <a16:creationId xmlns="" xmlns:a16="http://schemas.microsoft.com/office/drawing/2014/main" id="{568C32E7-C1C7-40A9-AE63-102F03E8FB43}"/>
              </a:ext>
            </a:extLst>
          </p:cNvPr>
          <p:cNvPicPr>
            <a:picLocks noChangeAspect="1"/>
          </p:cNvPicPr>
          <p:nvPr userDrawn="1"/>
        </p:nvPicPr>
        <p:blipFill>
          <a:blip r:embed="rId2"/>
          <a:stretch>
            <a:fillRect/>
          </a:stretch>
        </p:blipFill>
        <p:spPr>
          <a:xfrm>
            <a:off x="38807" y="5515482"/>
            <a:ext cx="972308" cy="769053"/>
          </a:xfrm>
          <a:prstGeom prst="rect">
            <a:avLst/>
          </a:prstGeom>
        </p:spPr>
      </p:pic>
      <p:pic>
        <p:nvPicPr>
          <p:cNvPr id="5" name="Picture 4">
            <a:extLst>
              <a:ext uri="{FF2B5EF4-FFF2-40B4-BE49-F238E27FC236}">
                <a16:creationId xmlns="" xmlns:a16="http://schemas.microsoft.com/office/drawing/2014/main" id="{56C90582-5A1A-4AC2-9582-0D0A1F112311}"/>
              </a:ext>
            </a:extLst>
          </p:cNvPr>
          <p:cNvPicPr>
            <a:picLocks noChangeAspect="1"/>
          </p:cNvPicPr>
          <p:nvPr userDrawn="1"/>
        </p:nvPicPr>
        <p:blipFill>
          <a:blip r:embed="rId3"/>
          <a:stretch>
            <a:fillRect/>
          </a:stretch>
        </p:blipFill>
        <p:spPr>
          <a:xfrm>
            <a:off x="7939455" y="5426940"/>
            <a:ext cx="1090245" cy="874293"/>
          </a:xfrm>
          <a:prstGeom prst="rect">
            <a:avLst/>
          </a:prstGeom>
        </p:spPr>
      </p:pic>
    </p:spTree>
    <p:extLst>
      <p:ext uri="{BB962C8B-B14F-4D97-AF65-F5344CB8AC3E}">
        <p14:creationId xmlns:p14="http://schemas.microsoft.com/office/powerpoint/2010/main" val="589255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063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3176"/>
            <a:ext cx="8229600" cy="445051"/>
          </a:xfrm>
        </p:spPr>
        <p:txBody>
          <a:bodyPr/>
          <a:lstStyle/>
          <a:p>
            <a:r>
              <a:rPr lang="en-US"/>
              <a:t>Click to edit Master title style</a:t>
            </a:r>
          </a:p>
        </p:txBody>
      </p:sp>
      <p:sp>
        <p:nvSpPr>
          <p:cNvPr id="3" name="Content Placeholder 2"/>
          <p:cNvSpPr>
            <a:spLocks noGrp="1"/>
          </p:cNvSpPr>
          <p:nvPr>
            <p:ph idx="1"/>
          </p:nvPr>
        </p:nvSpPr>
        <p:spPr>
          <a:xfrm>
            <a:off x="457200" y="1550505"/>
            <a:ext cx="8229600" cy="4346713"/>
          </a:xfrm>
        </p:spPr>
        <p:txBody>
          <a:bodyPr/>
          <a:lstStyle>
            <a:lvl1pPr>
              <a:defRPr sz="1950"/>
            </a:lvl1pPr>
            <a:lvl2pPr>
              <a:defRPr sz="1800"/>
            </a:lvl2pPr>
            <a:lvl3pPr>
              <a:defRPr sz="1575"/>
            </a:lvl3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868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760336-6AFB-404B-9A52-A2C2150B72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34B1A47-EBD7-4971-9562-9C1B0A0725E4}"/>
              </a:ext>
            </a:extLst>
          </p:cNvPr>
          <p:cNvSpPr>
            <a:spLocks noGrp="1"/>
          </p:cNvSpPr>
          <p:nvPr>
            <p:ph type="dt" sz="half" idx="10"/>
          </p:nvPr>
        </p:nvSpPr>
        <p:spPr>
          <a:xfrm>
            <a:off x="822961" y="6459786"/>
            <a:ext cx="1854203" cy="365125"/>
          </a:xfrm>
          <a:prstGeom prst="rect">
            <a:avLst/>
          </a:prstGeom>
        </p:spPr>
        <p:txBody>
          <a:bodyPr/>
          <a:lstStyle>
            <a:lvl1pPr>
              <a:defRPr sz="1000">
                <a:solidFill>
                  <a:schemeClr val="tx1"/>
                </a:solidFill>
              </a:defRPr>
            </a:lvl1pPr>
          </a:lstStyle>
          <a:p>
            <a:fld id="{A5CA608A-E78A-46CC-AD7F-5DAABC94DC98}" type="datetime1">
              <a:rPr lang="en-US" smtClean="0"/>
              <a:pPr/>
              <a:t>8/12/2018</a:t>
            </a:fld>
            <a:endParaRPr lang="en-US" dirty="0"/>
          </a:p>
        </p:txBody>
      </p:sp>
      <p:sp>
        <p:nvSpPr>
          <p:cNvPr id="4" name="Footer Placeholder 3">
            <a:extLst>
              <a:ext uri="{FF2B5EF4-FFF2-40B4-BE49-F238E27FC236}">
                <a16:creationId xmlns="" xmlns:a16="http://schemas.microsoft.com/office/drawing/2014/main" id="{416C0B88-5ADD-48E2-B77D-F77D7D31F4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D07A8D1-C7AA-4D86-A673-96F878000178}"/>
              </a:ext>
            </a:extLst>
          </p:cNvPr>
          <p:cNvSpPr>
            <a:spLocks noGrp="1"/>
          </p:cNvSpPr>
          <p:nvPr>
            <p:ph type="sldNum" sz="quarter" idx="12"/>
          </p:nvPr>
        </p:nvSpPr>
        <p:spPr>
          <a:xfrm>
            <a:off x="7425344" y="6459786"/>
            <a:ext cx="984019" cy="365125"/>
          </a:xfrm>
          <a:prstGeom prst="rect">
            <a:avLst/>
          </a:prstGeom>
        </p:spPr>
        <p:txBody>
          <a:bodyPr/>
          <a:lstStyle>
            <a:lvl1pPr>
              <a:defRPr sz="1000">
                <a:solidFill>
                  <a:schemeClr val="tx1"/>
                </a:solidFill>
              </a:defRPr>
            </a:lvl1pPr>
          </a:lstStyle>
          <a:p>
            <a:fld id="{06B1746E-15AF-48A6-9FCA-4D91A328AD16}" type="slidenum">
              <a:rPr lang="en-US" smtClean="0"/>
              <a:pPr/>
              <a:t>‹#›</a:t>
            </a:fld>
            <a:endParaRPr lang="en-US" dirty="0"/>
          </a:p>
        </p:txBody>
      </p:sp>
    </p:spTree>
    <p:extLst>
      <p:ext uri="{BB962C8B-B14F-4D97-AF65-F5344CB8AC3E}">
        <p14:creationId xmlns:p14="http://schemas.microsoft.com/office/powerpoint/2010/main" val="340168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D8F535-9D98-44F5-AB5D-5FDEC505C46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 xmlns:a16="http://schemas.microsoft.com/office/drawing/2014/main" id="{3E7A5214-774A-4C10-BC93-9415DDB6A819}"/>
              </a:ext>
            </a:extLst>
          </p:cNvPr>
          <p:cNvSpPr>
            <a:spLocks noGrp="1"/>
          </p:cNvSpPr>
          <p:nvPr>
            <p:ph type="ftr" idx="10"/>
          </p:nvPr>
        </p:nvSpPr>
        <p:spPr/>
        <p:txBody>
          <a:bodyPr/>
          <a:lstStyle/>
          <a:p>
            <a:endParaRPr lang="en-US" dirty="0"/>
          </a:p>
        </p:txBody>
      </p:sp>
      <p:sp>
        <p:nvSpPr>
          <p:cNvPr id="4" name="Date Placeholder 3">
            <a:extLst>
              <a:ext uri="{FF2B5EF4-FFF2-40B4-BE49-F238E27FC236}">
                <a16:creationId xmlns="" xmlns:a16="http://schemas.microsoft.com/office/drawing/2014/main" id="{C0616F08-9C7D-4359-A281-9A789C7BBDDB}"/>
              </a:ext>
            </a:extLst>
          </p:cNvPr>
          <p:cNvSpPr>
            <a:spLocks noGrp="1"/>
          </p:cNvSpPr>
          <p:nvPr>
            <p:ph type="dt" idx="11"/>
          </p:nvPr>
        </p:nvSpPr>
        <p:spPr/>
        <p:txBody>
          <a:bodyPr/>
          <a:lstStyle/>
          <a:p>
            <a:fld id="{1FB98318-1A86-4A34-B18F-0FB17DF5DC7B}" type="datetime1">
              <a:rPr lang="en-US" smtClean="0"/>
              <a:t>8/12/2018</a:t>
            </a:fld>
            <a:endParaRPr lang="hr-HR" dirty="0"/>
          </a:p>
        </p:txBody>
      </p:sp>
      <p:sp>
        <p:nvSpPr>
          <p:cNvPr id="5" name="Slide Number Placeholder 4">
            <a:extLst>
              <a:ext uri="{FF2B5EF4-FFF2-40B4-BE49-F238E27FC236}">
                <a16:creationId xmlns="" xmlns:a16="http://schemas.microsoft.com/office/drawing/2014/main" id="{6A128F24-D4BA-4AEA-8023-0FEAC7521106}"/>
              </a:ext>
            </a:extLst>
          </p:cNvPr>
          <p:cNvSpPr>
            <a:spLocks noGrp="1"/>
          </p:cNvSpPr>
          <p:nvPr>
            <p:ph type="sldNum" idx="12"/>
          </p:nvPr>
        </p:nvSpPr>
        <p:spPr/>
        <p:txBody>
          <a:bodyPr/>
          <a:lstStyle/>
          <a:p>
            <a:fld id="{00000000-1234-1234-1234-123412341234}" type="slidenum">
              <a:rPr lang="uk-UA" smtClean="0"/>
              <a:pPr/>
              <a:t>‹#›</a:t>
            </a:fld>
            <a:endParaRPr lang="uk-UA" dirty="0"/>
          </a:p>
        </p:txBody>
      </p:sp>
    </p:spTree>
    <p:extLst>
      <p:ext uri="{BB962C8B-B14F-4D97-AF65-F5344CB8AC3E}">
        <p14:creationId xmlns:p14="http://schemas.microsoft.com/office/powerpoint/2010/main" val="307309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22960" y="286607"/>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7" name="Shape 67"/>
          <p:cNvSpPr txBox="1">
            <a:spLocks noGrp="1"/>
          </p:cNvSpPr>
          <p:nvPr>
            <p:ph type="body" idx="1"/>
          </p:nvPr>
        </p:nvSpPr>
        <p:spPr>
          <a:xfrm>
            <a:off x="1138066" y="1846052"/>
            <a:ext cx="3388214" cy="736282"/>
          </a:xfrm>
          <a:prstGeom prst="rect">
            <a:avLst/>
          </a:prstGeom>
          <a:noFill/>
          <a:ln>
            <a:noFill/>
          </a:ln>
        </p:spPr>
        <p:txBody>
          <a:bodyPr spcFirstLastPara="1" wrap="square" lIns="91425" tIns="91425" rIns="91425" bIns="91425" anchor="ctr" anchorCtr="0"/>
          <a:lstStyle>
            <a:lvl1pPr marL="342892" marR="0" lvl="0" indent="-171446"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783" marR="0" lvl="1" indent="-171446" algn="l" rtl="0">
              <a:lnSpc>
                <a:spcPct val="90000"/>
              </a:lnSpc>
              <a:spcBef>
                <a:spcPts val="150"/>
              </a:spcBef>
              <a:spcAft>
                <a:spcPts val="0"/>
              </a:spcAft>
              <a:buClr>
                <a:schemeClr val="accent1"/>
              </a:buClr>
              <a:buSzPts val="2000"/>
              <a:buFont typeface="Calibri"/>
              <a:buNone/>
              <a:defRPr sz="1500" b="1" i="0" u="none" strike="noStrike" cap="none">
                <a:solidFill>
                  <a:srgbClr val="3F3F3F"/>
                </a:solidFill>
                <a:latin typeface="Calibri"/>
                <a:ea typeface="Calibri"/>
                <a:cs typeface="Calibri"/>
                <a:sym typeface="Calibri"/>
              </a:defRPr>
            </a:lvl2pPr>
            <a:lvl3pPr marL="1028675" marR="0" lvl="2" indent="-171446" algn="l" rtl="0">
              <a:lnSpc>
                <a:spcPct val="90000"/>
              </a:lnSpc>
              <a:spcBef>
                <a:spcPts val="300"/>
              </a:spcBef>
              <a:spcAft>
                <a:spcPts val="0"/>
              </a:spcAft>
              <a:buClr>
                <a:schemeClr val="accent1"/>
              </a:buClr>
              <a:buSzPts val="1800"/>
              <a:buFont typeface="Calibri"/>
              <a:buNone/>
              <a:defRPr sz="1350" b="1" i="0" u="none" strike="noStrike" cap="none">
                <a:solidFill>
                  <a:srgbClr val="3F3F3F"/>
                </a:solidFill>
                <a:latin typeface="Calibri"/>
                <a:ea typeface="Calibri"/>
                <a:cs typeface="Calibri"/>
                <a:sym typeface="Calibri"/>
              </a:defRPr>
            </a:lvl3pPr>
            <a:lvl4pPr marL="1371566" marR="0" lvl="3"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4pPr>
            <a:lvl5pPr marL="1714457" marR="0" lvl="4"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5pPr>
            <a:lvl6pPr marL="2057348" marR="0" lvl="5"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240" marR="0" lvl="6"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132" marR="0" lvl="7"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023" marR="0" lvl="8" indent="-171446"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dirty="0"/>
          </a:p>
        </p:txBody>
      </p:sp>
      <p:sp>
        <p:nvSpPr>
          <p:cNvPr id="68" name="Shape 68"/>
          <p:cNvSpPr txBox="1">
            <a:spLocks noGrp="1"/>
          </p:cNvSpPr>
          <p:nvPr>
            <p:ph type="body" idx="2"/>
          </p:nvPr>
        </p:nvSpPr>
        <p:spPr>
          <a:xfrm>
            <a:off x="1138069" y="2582334"/>
            <a:ext cx="3388213" cy="3286760"/>
          </a:xfrm>
          <a:prstGeom prst="rect">
            <a:avLst/>
          </a:prstGeom>
          <a:noFill/>
          <a:ln>
            <a:noFill/>
          </a:ln>
        </p:spPr>
        <p:txBody>
          <a:bodyPr spcFirstLastPara="1" wrap="square" lIns="91425" tIns="91425" rIns="91425" bIns="91425" anchor="t" anchorCtr="0"/>
          <a:lstStyle>
            <a:lvl1pPr marL="342892" marR="0" lvl="0" indent="-266693"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783" marR="0" lvl="1" indent="-257168"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675" marR="0" lvl="2"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566" marR="0" lvl="3"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457" marR="0" lvl="4"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348" marR="0" lvl="5"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240" marR="0" lvl="6"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132" marR="0" lvl="7"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023" marR="0" lvl="8" indent="-238119"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dirty="0"/>
          </a:p>
        </p:txBody>
      </p:sp>
      <p:sp>
        <p:nvSpPr>
          <p:cNvPr id="69" name="Shape 69"/>
          <p:cNvSpPr txBox="1">
            <a:spLocks noGrp="1"/>
          </p:cNvSpPr>
          <p:nvPr>
            <p:ph type="body" idx="3"/>
          </p:nvPr>
        </p:nvSpPr>
        <p:spPr>
          <a:xfrm>
            <a:off x="4663443" y="1846052"/>
            <a:ext cx="3270421" cy="736282"/>
          </a:xfrm>
          <a:prstGeom prst="rect">
            <a:avLst/>
          </a:prstGeom>
          <a:noFill/>
          <a:ln>
            <a:noFill/>
          </a:ln>
        </p:spPr>
        <p:txBody>
          <a:bodyPr spcFirstLastPara="1" wrap="square" lIns="91425" tIns="91425" rIns="91425" bIns="91425" anchor="ctr" anchorCtr="0"/>
          <a:lstStyle>
            <a:lvl1pPr marL="342892" marR="0" lvl="0" indent="-171446"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783" marR="0" lvl="1" indent="-171446" algn="l" rtl="0">
              <a:lnSpc>
                <a:spcPct val="90000"/>
              </a:lnSpc>
              <a:spcBef>
                <a:spcPts val="150"/>
              </a:spcBef>
              <a:spcAft>
                <a:spcPts val="0"/>
              </a:spcAft>
              <a:buClr>
                <a:schemeClr val="accent1"/>
              </a:buClr>
              <a:buSzPts val="2000"/>
              <a:buFont typeface="Calibri"/>
              <a:buNone/>
              <a:defRPr sz="1500" b="1" i="0" u="none" strike="noStrike" cap="none">
                <a:solidFill>
                  <a:srgbClr val="3F3F3F"/>
                </a:solidFill>
                <a:latin typeface="Calibri"/>
                <a:ea typeface="Calibri"/>
                <a:cs typeface="Calibri"/>
                <a:sym typeface="Calibri"/>
              </a:defRPr>
            </a:lvl2pPr>
            <a:lvl3pPr marL="1028675" marR="0" lvl="2" indent="-171446" algn="l" rtl="0">
              <a:lnSpc>
                <a:spcPct val="90000"/>
              </a:lnSpc>
              <a:spcBef>
                <a:spcPts val="300"/>
              </a:spcBef>
              <a:spcAft>
                <a:spcPts val="0"/>
              </a:spcAft>
              <a:buClr>
                <a:schemeClr val="accent1"/>
              </a:buClr>
              <a:buSzPts val="1800"/>
              <a:buFont typeface="Calibri"/>
              <a:buNone/>
              <a:defRPr sz="1350" b="1" i="0" u="none" strike="noStrike" cap="none">
                <a:solidFill>
                  <a:srgbClr val="3F3F3F"/>
                </a:solidFill>
                <a:latin typeface="Calibri"/>
                <a:ea typeface="Calibri"/>
                <a:cs typeface="Calibri"/>
                <a:sym typeface="Calibri"/>
              </a:defRPr>
            </a:lvl3pPr>
            <a:lvl4pPr marL="1371566" marR="0" lvl="3"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4pPr>
            <a:lvl5pPr marL="1714457" marR="0" lvl="4"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5pPr>
            <a:lvl6pPr marL="2057348" marR="0" lvl="5"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240" marR="0" lvl="6"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132" marR="0" lvl="7" indent="-171446"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023" marR="0" lvl="8" indent="-171446"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dirty="0"/>
          </a:p>
        </p:txBody>
      </p:sp>
      <p:sp>
        <p:nvSpPr>
          <p:cNvPr id="70" name="Shape 70"/>
          <p:cNvSpPr txBox="1">
            <a:spLocks noGrp="1"/>
          </p:cNvSpPr>
          <p:nvPr>
            <p:ph type="body" idx="4"/>
          </p:nvPr>
        </p:nvSpPr>
        <p:spPr>
          <a:xfrm>
            <a:off x="4663443" y="2582334"/>
            <a:ext cx="3270421" cy="3286760"/>
          </a:xfrm>
          <a:prstGeom prst="rect">
            <a:avLst/>
          </a:prstGeom>
          <a:noFill/>
          <a:ln>
            <a:noFill/>
          </a:ln>
        </p:spPr>
        <p:txBody>
          <a:bodyPr spcFirstLastPara="1" wrap="square" lIns="91425" tIns="91425" rIns="91425" bIns="91425" anchor="t" anchorCtr="0"/>
          <a:lstStyle>
            <a:lvl1pPr marL="342892" marR="0" lvl="0" indent="-266693"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783" marR="0" lvl="1" indent="-257168"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675" marR="0" lvl="2"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566" marR="0" lvl="3"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457" marR="0" lvl="4"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348" marR="0" lvl="5"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240" marR="0" lvl="6"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132" marR="0" lvl="7" indent="-238119"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023" marR="0" lvl="8" indent="-238119"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dirty="0"/>
          </a:p>
        </p:txBody>
      </p:sp>
      <p:sp>
        <p:nvSpPr>
          <p:cNvPr id="72" name="Shape 72"/>
          <p:cNvSpPr txBox="1">
            <a:spLocks noGrp="1"/>
          </p:cNvSpPr>
          <p:nvPr>
            <p:ph type="ftr" idx="11"/>
          </p:nvPr>
        </p:nvSpPr>
        <p:spPr>
          <a:xfrm>
            <a:off x="2764640" y="6459792"/>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2" name="Shape 23">
            <a:extLst>
              <a:ext uri="{FF2B5EF4-FFF2-40B4-BE49-F238E27FC236}">
                <a16:creationId xmlns="" xmlns:a16="http://schemas.microsoft.com/office/drawing/2014/main" id="{841AC6E8-D7EC-461D-891C-F4CB0199B9EC}"/>
              </a:ext>
            </a:extLst>
          </p:cNvPr>
          <p:cNvSpPr txBox="1">
            <a:spLocks noGrp="1"/>
          </p:cNvSpPr>
          <p:nvPr>
            <p:ph type="dt" idx="10"/>
          </p:nvPr>
        </p:nvSpPr>
        <p:spPr>
          <a:xfrm>
            <a:off x="822964" y="6459792"/>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73A6FD03-2126-4752-8291-19CF7905E7AE}" type="datetime1">
              <a:rPr lang="en-US" smtClean="0"/>
              <a:t>8/12/2018</a:t>
            </a:fld>
            <a:endParaRPr lang="hr-HR" dirty="0"/>
          </a:p>
        </p:txBody>
      </p:sp>
      <p:sp>
        <p:nvSpPr>
          <p:cNvPr id="13" name="Shape 25">
            <a:extLst>
              <a:ext uri="{FF2B5EF4-FFF2-40B4-BE49-F238E27FC236}">
                <a16:creationId xmlns="" xmlns:a16="http://schemas.microsoft.com/office/drawing/2014/main" id="{D3AB035D-D91F-4849-8346-11ADEEC10D0E}"/>
              </a:ext>
            </a:extLst>
          </p:cNvPr>
          <p:cNvSpPr txBox="1">
            <a:spLocks noGrp="1"/>
          </p:cNvSpPr>
          <p:nvPr>
            <p:ph type="sldNum" idx="12"/>
          </p:nvPr>
        </p:nvSpPr>
        <p:spPr>
          <a:xfrm>
            <a:off x="7425347" y="6459792"/>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14" name="Picture 13">
            <a:extLst>
              <a:ext uri="{FF2B5EF4-FFF2-40B4-BE49-F238E27FC236}">
                <a16:creationId xmlns="" xmlns:a16="http://schemas.microsoft.com/office/drawing/2014/main" id="{907FAFAD-9ED6-4FB8-835F-A7F00E0DA4F2}"/>
              </a:ext>
            </a:extLst>
          </p:cNvPr>
          <p:cNvPicPr>
            <a:picLocks noChangeAspect="1"/>
          </p:cNvPicPr>
          <p:nvPr userDrawn="1"/>
        </p:nvPicPr>
        <p:blipFill>
          <a:blip r:embed="rId2"/>
          <a:stretch>
            <a:fillRect/>
          </a:stretch>
        </p:blipFill>
        <p:spPr>
          <a:xfrm>
            <a:off x="38807" y="5515482"/>
            <a:ext cx="784155" cy="769053"/>
          </a:xfrm>
          <a:prstGeom prst="rect">
            <a:avLst/>
          </a:prstGeom>
        </p:spPr>
      </p:pic>
      <p:pic>
        <p:nvPicPr>
          <p:cNvPr id="15" name="Picture 14">
            <a:extLst>
              <a:ext uri="{FF2B5EF4-FFF2-40B4-BE49-F238E27FC236}">
                <a16:creationId xmlns="" xmlns:a16="http://schemas.microsoft.com/office/drawing/2014/main" id="{1744C2BE-9851-4CC3-A646-D82A8769E5B0}"/>
              </a:ext>
            </a:extLst>
          </p:cNvPr>
          <p:cNvPicPr>
            <a:picLocks noChangeAspect="1"/>
          </p:cNvPicPr>
          <p:nvPr userDrawn="1"/>
        </p:nvPicPr>
        <p:blipFill>
          <a:blip r:embed="rId3"/>
          <a:stretch>
            <a:fillRect/>
          </a:stretch>
        </p:blipFill>
        <p:spPr>
          <a:xfrm>
            <a:off x="8192615" y="5335276"/>
            <a:ext cx="951389" cy="9659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13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047618"/>
            <a:ext cx="7772400" cy="423379"/>
          </a:xfrm>
          <a:prstGeom prst="rect">
            <a:avLst/>
          </a:prstGeom>
        </p:spPr>
        <p:txBody>
          <a:bodyPr/>
          <a:lstStyle>
            <a:lvl1pPr algn="ctr">
              <a:defRPr b="1" i="0">
                <a:solidFill>
                  <a:srgbClr val="4BBBEC"/>
                </a:solidFill>
                <a:latin typeface="Open Sans"/>
                <a:cs typeface="Open Sans"/>
              </a:defRPr>
            </a:lvl1pPr>
          </a:lstStyle>
          <a:p>
            <a:r>
              <a:rPr lang="en-US"/>
              <a:t>Click to edit Master title style</a:t>
            </a:r>
            <a:endParaRPr lang="en-US" dirty="0"/>
          </a:p>
        </p:txBody>
      </p:sp>
      <p:sp>
        <p:nvSpPr>
          <p:cNvPr id="7" name="Subtitle 2"/>
          <p:cNvSpPr>
            <a:spLocks noGrp="1"/>
          </p:cNvSpPr>
          <p:nvPr>
            <p:ph type="subTitle" idx="1"/>
          </p:nvPr>
        </p:nvSpPr>
        <p:spPr>
          <a:xfrm>
            <a:off x="1371600" y="1695175"/>
            <a:ext cx="6400800" cy="451678"/>
          </a:xfrm>
          <a:prstGeom prst="rect">
            <a:avLst/>
          </a:prstGeom>
        </p:spPr>
        <p:txBody>
          <a:bodyPr/>
          <a:lstStyle>
            <a:lvl1pPr marL="0" indent="0" algn="ctr">
              <a:buNone/>
              <a:defRPr b="0">
                <a:solidFill>
                  <a:srgbClr val="000000"/>
                </a:solidFill>
                <a:latin typeface="Open Sans"/>
                <a:cs typeface="Open Sans"/>
              </a:defRPr>
            </a:lvl1pPr>
          </a:lstStyle>
          <a:p>
            <a:r>
              <a:rPr lang="en-US"/>
              <a:t>Click to edit Master subtitle style</a:t>
            </a:r>
            <a:endParaRPr lang="en-US" dirty="0"/>
          </a:p>
        </p:txBody>
      </p:sp>
      <p:sp>
        <p:nvSpPr>
          <p:cNvPr id="4" name="Slide Number Placeholder 5">
            <a:extLst>
              <a:ext uri="{FF2B5EF4-FFF2-40B4-BE49-F238E27FC236}">
                <a16:creationId xmlns="" xmlns:a16="http://schemas.microsoft.com/office/drawing/2014/main" id="{8331F423-72D8-4C2C-824A-C836CBA8875A}"/>
              </a:ext>
            </a:extLst>
          </p:cNvPr>
          <p:cNvSpPr>
            <a:spLocks noGrp="1"/>
          </p:cNvSpPr>
          <p:nvPr>
            <p:ph type="sldNum" sz="quarter" idx="10"/>
          </p:nvPr>
        </p:nvSpPr>
        <p:spPr>
          <a:xfrm>
            <a:off x="3975100" y="6413500"/>
            <a:ext cx="9525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S PGothic" panose="020B0600070205080204" pitchFamily="34" charset="-128"/>
              </a:defRPr>
            </a:lvl1pPr>
          </a:lstStyle>
          <a:p>
            <a:pPr>
              <a:defRPr/>
            </a:pPr>
            <a:fld id="{87D73CED-BA21-D34A-999A-BD7EB4ED7CD7}" type="slidenum">
              <a:rPr lang="en-US" altLang="en-US"/>
              <a:pPr>
                <a:defRPr/>
              </a:pPr>
              <a:t>‹#›</a:t>
            </a:fld>
            <a:endParaRPr lang="en-US" altLang="en-US"/>
          </a:p>
        </p:txBody>
      </p:sp>
    </p:spTree>
    <p:extLst>
      <p:ext uri="{BB962C8B-B14F-4D97-AF65-F5344CB8AC3E}">
        <p14:creationId xmlns:p14="http://schemas.microsoft.com/office/powerpoint/2010/main" val="109664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3" y="6400800"/>
            <a:ext cx="9144001" cy="457200"/>
          </a:xfrm>
          <a:prstGeom prst="rect">
            <a:avLst/>
          </a:prstGeom>
          <a:solidFill>
            <a:schemeClr val="accen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11" name="Shape 11"/>
          <p:cNvSpPr/>
          <p:nvPr/>
        </p:nvSpPr>
        <p:spPr>
          <a:xfrm>
            <a:off x="3" y="6334321"/>
            <a:ext cx="9144001" cy="65999"/>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12" name="Shape 12"/>
          <p:cNvSpPr txBox="1">
            <a:spLocks noGrp="1"/>
          </p:cNvSpPr>
          <p:nvPr>
            <p:ph type="title"/>
          </p:nvPr>
        </p:nvSpPr>
        <p:spPr>
          <a:xfrm>
            <a:off x="822960" y="286607"/>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822959" y="1845734"/>
            <a:ext cx="7543801"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764640" y="6459792"/>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cxnSp>
        <p:nvCxnSpPr>
          <p:cNvPr id="17" name="Shape 17"/>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
        <p:nvSpPr>
          <p:cNvPr id="18" name="Shape 23">
            <a:extLst>
              <a:ext uri="{FF2B5EF4-FFF2-40B4-BE49-F238E27FC236}">
                <a16:creationId xmlns="" xmlns:a16="http://schemas.microsoft.com/office/drawing/2014/main" id="{87A213A9-7D94-4CD1-AF69-3C086B3D0C90}"/>
              </a:ext>
            </a:extLst>
          </p:cNvPr>
          <p:cNvSpPr txBox="1">
            <a:spLocks noGrp="1"/>
          </p:cNvSpPr>
          <p:nvPr>
            <p:ph type="dt" idx="2"/>
          </p:nvPr>
        </p:nvSpPr>
        <p:spPr>
          <a:xfrm>
            <a:off x="822964" y="6459792"/>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1FB98318-1A86-4A34-B18F-0FB17DF5DC7B}" type="datetime1">
              <a:rPr lang="en-US" smtClean="0"/>
              <a:t>8/12/2018</a:t>
            </a:fld>
            <a:endParaRPr lang="hr-HR" dirty="0"/>
          </a:p>
        </p:txBody>
      </p:sp>
      <p:sp>
        <p:nvSpPr>
          <p:cNvPr id="19" name="Shape 25">
            <a:extLst>
              <a:ext uri="{FF2B5EF4-FFF2-40B4-BE49-F238E27FC236}">
                <a16:creationId xmlns="" xmlns:a16="http://schemas.microsoft.com/office/drawing/2014/main" id="{0606D82B-5DDF-4A6E-87A2-374EDA80A774}"/>
              </a:ext>
            </a:extLst>
          </p:cNvPr>
          <p:cNvSpPr txBox="1">
            <a:spLocks noGrp="1"/>
          </p:cNvSpPr>
          <p:nvPr>
            <p:ph type="sldNum" idx="4"/>
          </p:nvPr>
        </p:nvSpPr>
        <p:spPr>
          <a:xfrm>
            <a:off x="7425347" y="6459792"/>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2" r:id="rId4"/>
    <p:sldLayoutId id="2147483665" r:id="rId5"/>
    <p:sldLayoutId id="2147483688" r:id="rId6"/>
    <p:sldLayoutId id="2147483653" r:id="rId7"/>
    <p:sldLayoutId id="2147483668" r:id="rId8"/>
    <p:sldLayoutId id="2147483670" r:id="rId9"/>
    <p:sldLayoutId id="2147483671" r:id="rId10"/>
    <p:sldLayoutId id="2147483672" r:id="rId11"/>
    <p:sldLayoutId id="2147483689" r:id="rId12"/>
    <p:sldLayoutId id="2147483690" r:id="rId13"/>
    <p:sldLayoutId id="2147483704" r:id="rId14"/>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001000" y="6340481"/>
            <a:ext cx="914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C4C4A8-BF0D-482D-8211-767F6C05AD5B}" type="datetimeFigureOut">
              <a:rPr lang="en-US" smtClean="0"/>
              <a:t>8/12/2018</a:t>
            </a:fld>
            <a:endParaRPr lang="en-US"/>
          </a:p>
        </p:txBody>
      </p:sp>
      <p:sp>
        <p:nvSpPr>
          <p:cNvPr id="6" name="Slide Number Placeholder 5"/>
          <p:cNvSpPr>
            <a:spLocks noGrp="1"/>
          </p:cNvSpPr>
          <p:nvPr>
            <p:ph type="sldNum" sz="quarter" idx="4"/>
          </p:nvPr>
        </p:nvSpPr>
        <p:spPr>
          <a:xfrm>
            <a:off x="4419600" y="6356356"/>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CFEEE6-99C4-4022-9E90-66DF0038ED1B}" type="slidenum">
              <a:rPr lang="en-US" smtClean="0"/>
              <a:t>‹#›</a:t>
            </a:fld>
            <a:endParaRPr lang="en-US"/>
          </a:p>
        </p:txBody>
      </p:sp>
    </p:spTree>
    <p:extLst>
      <p:ext uri="{BB962C8B-B14F-4D97-AF65-F5344CB8AC3E}">
        <p14:creationId xmlns:p14="http://schemas.microsoft.com/office/powerpoint/2010/main" val="29871240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 y="6400800"/>
            <a:ext cx="9144001" cy="457200"/>
          </a:xfrm>
          <a:prstGeom prst="rect">
            <a:avLst/>
          </a:prstGeom>
          <a:solidFill>
            <a:schemeClr val="accen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11" name="Shape 11"/>
          <p:cNvSpPr/>
          <p:nvPr/>
        </p:nvSpPr>
        <p:spPr>
          <a:xfrm>
            <a:off x="1" y="6334317"/>
            <a:ext cx="9144001" cy="65999"/>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12" name="Shape 12"/>
          <p:cNvSpPr txBox="1">
            <a:spLocks noGrp="1"/>
          </p:cNvSpPr>
          <p:nvPr>
            <p:ph type="title"/>
          </p:nvPr>
        </p:nvSpPr>
        <p:spPr>
          <a:xfrm>
            <a:off x="822960" y="286606"/>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822959" y="1845734"/>
            <a:ext cx="7543801"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764640" y="6459788"/>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cxnSp>
        <p:nvCxnSpPr>
          <p:cNvPr id="17" name="Shape 17"/>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
        <p:nvSpPr>
          <p:cNvPr id="18" name="Shape 23">
            <a:extLst>
              <a:ext uri="{FF2B5EF4-FFF2-40B4-BE49-F238E27FC236}">
                <a16:creationId xmlns="" xmlns:a16="http://schemas.microsoft.com/office/drawing/2014/main" id="{87A213A9-7D94-4CD1-AF69-3C086B3D0C90}"/>
              </a:ext>
            </a:extLst>
          </p:cNvPr>
          <p:cNvSpPr txBox="1">
            <a:spLocks noGrp="1"/>
          </p:cNvSpPr>
          <p:nvPr>
            <p:ph type="dt" idx="2"/>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1FB98318-1A86-4A34-B18F-0FB17DF5DC7B}" type="datetime1">
              <a:rPr lang="en-US" smtClean="0"/>
              <a:t>8/12/2018</a:t>
            </a:fld>
            <a:endParaRPr lang="hr-HR" dirty="0"/>
          </a:p>
        </p:txBody>
      </p:sp>
      <p:sp>
        <p:nvSpPr>
          <p:cNvPr id="19" name="Shape 25">
            <a:extLst>
              <a:ext uri="{FF2B5EF4-FFF2-40B4-BE49-F238E27FC236}">
                <a16:creationId xmlns="" xmlns:a16="http://schemas.microsoft.com/office/drawing/2014/main" id="{0606D82B-5DDF-4A6E-87A2-374EDA80A774}"/>
              </a:ext>
            </a:extLst>
          </p:cNvPr>
          <p:cNvSpPr txBox="1">
            <a:spLocks noGrp="1"/>
          </p:cNvSpPr>
          <p:nvPr>
            <p:ph type="sldNum" idx="4"/>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spTree>
    <p:extLst>
      <p:ext uri="{BB962C8B-B14F-4D97-AF65-F5344CB8AC3E}">
        <p14:creationId xmlns:p14="http://schemas.microsoft.com/office/powerpoint/2010/main" val="4057546162"/>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 y="6400800"/>
            <a:ext cx="9144001" cy="457200"/>
          </a:xfrm>
          <a:prstGeom prst="rect">
            <a:avLst/>
          </a:prstGeom>
          <a:solidFill>
            <a:schemeClr val="accen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11" name="Shape 11"/>
          <p:cNvSpPr/>
          <p:nvPr/>
        </p:nvSpPr>
        <p:spPr>
          <a:xfrm>
            <a:off x="1" y="6334317"/>
            <a:ext cx="9144001" cy="65999"/>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050" dirty="0"/>
          </a:p>
        </p:txBody>
      </p:sp>
      <p:sp>
        <p:nvSpPr>
          <p:cNvPr id="12" name="Shape 12"/>
          <p:cNvSpPr txBox="1">
            <a:spLocks noGrp="1"/>
          </p:cNvSpPr>
          <p:nvPr>
            <p:ph type="title"/>
          </p:nvPr>
        </p:nvSpPr>
        <p:spPr>
          <a:xfrm>
            <a:off x="822960" y="286606"/>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822959" y="1845734"/>
            <a:ext cx="7543801"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764640" y="6459788"/>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cxnSp>
        <p:nvCxnSpPr>
          <p:cNvPr id="17" name="Shape 17"/>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
        <p:nvSpPr>
          <p:cNvPr id="18" name="Shape 23">
            <a:extLst>
              <a:ext uri="{FF2B5EF4-FFF2-40B4-BE49-F238E27FC236}">
                <a16:creationId xmlns="" xmlns:a16="http://schemas.microsoft.com/office/drawing/2014/main" id="{87A213A9-7D94-4CD1-AF69-3C086B3D0C90}"/>
              </a:ext>
            </a:extLst>
          </p:cNvPr>
          <p:cNvSpPr txBox="1">
            <a:spLocks noGrp="1"/>
          </p:cNvSpPr>
          <p:nvPr>
            <p:ph type="dt" idx="2"/>
          </p:nvPr>
        </p:nvSpPr>
        <p:spPr>
          <a:xfrm>
            <a:off x="822962" y="6459788"/>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825" b="0" i="0" u="none" strike="noStrike" cap="none">
                <a:solidFill>
                  <a:schemeClr val="tx1">
                    <a:lumMod val="95000"/>
                    <a:lumOff val="5000"/>
                  </a:schemeClr>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fld id="{1FB98318-1A86-4A34-B18F-0FB17DF5DC7B}" type="datetime1">
              <a:rPr lang="en-US" smtClean="0"/>
              <a:t>8/12/2018</a:t>
            </a:fld>
            <a:endParaRPr lang="hr-HR" dirty="0"/>
          </a:p>
        </p:txBody>
      </p:sp>
      <p:sp>
        <p:nvSpPr>
          <p:cNvPr id="19" name="Shape 25">
            <a:extLst>
              <a:ext uri="{FF2B5EF4-FFF2-40B4-BE49-F238E27FC236}">
                <a16:creationId xmlns="" xmlns:a16="http://schemas.microsoft.com/office/drawing/2014/main" id="{0606D82B-5DDF-4A6E-87A2-374EDA80A774}"/>
              </a:ext>
            </a:extLst>
          </p:cNvPr>
          <p:cNvSpPr txBox="1">
            <a:spLocks noGrp="1"/>
          </p:cNvSpPr>
          <p:nvPr>
            <p:ph type="sldNum" idx="4"/>
          </p:nvPr>
        </p:nvSpPr>
        <p:spPr>
          <a:xfrm>
            <a:off x="7425345" y="6459788"/>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tx1">
                    <a:lumMod val="95000"/>
                    <a:lumOff val="5000"/>
                  </a:schemeClr>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uk-UA" smtClean="0"/>
              <a:pPr/>
              <a:t>‹#›</a:t>
            </a:fld>
            <a:endParaRPr lang="uk-UA" dirty="0"/>
          </a:p>
        </p:txBody>
      </p:sp>
    </p:spTree>
    <p:extLst>
      <p:ext uri="{BB962C8B-B14F-4D97-AF65-F5344CB8AC3E}">
        <p14:creationId xmlns:p14="http://schemas.microsoft.com/office/powerpoint/2010/main" val="1026553427"/>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2F6D480-E783-43F7-9E98-3159B3DE1C1C}"/>
              </a:ext>
            </a:extLst>
          </p:cNvPr>
          <p:cNvPicPr>
            <a:picLocks noChangeAspect="1"/>
          </p:cNvPicPr>
          <p:nvPr/>
        </p:nvPicPr>
        <p:blipFill rotWithShape="1">
          <a:blip r:embed="rId3">
            <a:extLst>
              <a:ext uri="{28A0092B-C50C-407E-A947-70E740481C1C}">
                <a14:useLocalDpi xmlns:a14="http://schemas.microsoft.com/office/drawing/2010/main" val="0"/>
              </a:ext>
            </a:extLst>
          </a:blip>
          <a:srcRect b="59186"/>
          <a:stretch/>
        </p:blipFill>
        <p:spPr>
          <a:xfrm>
            <a:off x="3985482" y="2951164"/>
            <a:ext cx="5158518" cy="1310597"/>
          </a:xfrm>
          <a:prstGeom prst="rect">
            <a:avLst/>
          </a:prstGeom>
        </p:spPr>
      </p:pic>
      <p:pic>
        <p:nvPicPr>
          <p:cNvPr id="4" name="Picture 3">
            <a:extLst>
              <a:ext uri="{FF2B5EF4-FFF2-40B4-BE49-F238E27FC236}">
                <a16:creationId xmlns="" xmlns:a16="http://schemas.microsoft.com/office/drawing/2014/main" id="{D43AD80F-E502-47C2-9D16-223C09020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1824" y="3091704"/>
            <a:ext cx="882751" cy="882751"/>
          </a:xfrm>
          <a:prstGeom prst="rect">
            <a:avLst/>
          </a:prstGeom>
        </p:spPr>
      </p:pic>
      <p:pic>
        <p:nvPicPr>
          <p:cNvPr id="8" name="Picture 7">
            <a:extLst>
              <a:ext uri="{FF2B5EF4-FFF2-40B4-BE49-F238E27FC236}">
                <a16:creationId xmlns="" xmlns:a16="http://schemas.microsoft.com/office/drawing/2014/main" id="{D2175301-67DC-43CF-AD52-2B29EB66A5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242" y="1783508"/>
            <a:ext cx="3881628" cy="2955798"/>
          </a:xfrm>
          <a:prstGeom prst="rect">
            <a:avLst/>
          </a:prstGeom>
        </p:spPr>
      </p:pic>
      <p:cxnSp>
        <p:nvCxnSpPr>
          <p:cNvPr id="7" name="Straight Connector 6">
            <a:extLst>
              <a:ext uri="{FF2B5EF4-FFF2-40B4-BE49-F238E27FC236}">
                <a16:creationId xmlns="" xmlns:a16="http://schemas.microsoft.com/office/drawing/2014/main" id="{F790C7F8-F88D-47B2-9D59-BE4A8253EDF4}"/>
              </a:ext>
            </a:extLst>
          </p:cNvPr>
          <p:cNvCxnSpPr/>
          <p:nvPr/>
        </p:nvCxnSpPr>
        <p:spPr>
          <a:xfrm>
            <a:off x="3985482" y="2130878"/>
            <a:ext cx="0" cy="2608428"/>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74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3">
            <a:extLst>
              <a:ext uri="{FF2B5EF4-FFF2-40B4-BE49-F238E27FC236}">
                <a16:creationId xmlns="" xmlns:a16="http://schemas.microsoft.com/office/drawing/2014/main" id="{760C6EF9-B071-42AA-8167-2755450CF890}"/>
              </a:ext>
            </a:extLst>
          </p:cNvPr>
          <p:cNvGraphicFramePr>
            <a:graphicFrameLocks/>
          </p:cNvGraphicFramePr>
          <p:nvPr>
            <p:extLst>
              <p:ext uri="{D42A27DB-BD31-4B8C-83A1-F6EECF244321}">
                <p14:modId xmlns:p14="http://schemas.microsoft.com/office/powerpoint/2010/main" val="1218022377"/>
              </p:ext>
            </p:extLst>
          </p:nvPr>
        </p:nvGraphicFramePr>
        <p:xfrm>
          <a:off x="211872" y="579863"/>
          <a:ext cx="8764859" cy="528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99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graphicEl>
                                              <a:dgm id="{2D7F9E24-793C-4775-A5D4-2300C950D4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graphicEl>
                                              <a:dgm id="{DC08C675-55A2-4701-901A-C6F9142189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graphicEl>
                                              <a:dgm id="{A11541FE-1B19-4515-8871-D840767352B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graphicEl>
                                              <a:dgm id="{12D01CDB-8309-41D4-AD82-8786976090C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graphicEl>
                                              <a:dgm id="{83AEC248-31B2-43C0-885B-5EEE4E9FF8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graphicEl>
                                              <a:dgm id="{76E87628-47BC-46E4-8721-276C5BD795E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graphicEl>
                                              <a:dgm id="{C9FFCEED-E066-4834-B0C8-5A4F6A4A0FE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graphicEl>
                                              <a:dgm id="{23DB5B1E-64DC-4FA1-92C0-525B14426B0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graphicEl>
                                              <a:dgm id="{7D951343-6818-494A-A5E3-585B825338C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graphicEl>
                                              <a:dgm id="{7962DF5B-27CB-46E7-B5F6-D3DC4C936A2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graphicEl>
                                              <a:dgm id="{68E247FE-E47B-48F2-ACCA-CC995D75F42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graphicEl>
                                              <a:dgm id="{F8E1D683-83D5-4135-B858-5A175387C57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graphicEl>
                                              <a:dgm id="{62614ACB-C119-4198-B0C4-2338AA79F1E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graphicEl>
                                              <a:dgm id="{9BA7C1E0-E1FB-4F51-8FB2-0738C47EB405}"/>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graphicEl>
                                              <a:dgm id="{515FB427-C3EF-4B20-AB24-CCC9BD0D33C4}"/>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graphicEl>
                                              <a:dgm id="{B517049A-4713-4121-82F9-DD41EA462BF9}"/>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graphicEl>
                                              <a:dgm id="{F0B580DF-50C5-4580-BAE0-150103211846}"/>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graphicEl>
                                              <a:dgm id="{F855BCCD-A06B-456F-B0CF-716598BD7AB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graphicEl>
                                              <a:dgm id="{DD43A792-5FF4-4475-9AB7-CC1EFE4599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6318BEF1-2874-4B6A-A12C-7E4E29D1B6F6}"/>
              </a:ext>
            </a:extLst>
          </p:cNvPr>
          <p:cNvGraphicFramePr/>
          <p:nvPr>
            <p:extLst/>
          </p:nvPr>
        </p:nvGraphicFramePr>
        <p:xfrm>
          <a:off x="568882" y="1222512"/>
          <a:ext cx="8276946" cy="5039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1">
            <a:extLst>
              <a:ext uri="{FF2B5EF4-FFF2-40B4-BE49-F238E27FC236}">
                <a16:creationId xmlns="" xmlns:a16="http://schemas.microsoft.com/office/drawing/2014/main" id="{227395D1-1615-4878-B1AE-9911EB73613B}"/>
              </a:ext>
            </a:extLst>
          </p:cNvPr>
          <p:cNvSpPr txBox="1">
            <a:spLocks/>
          </p:cNvSpPr>
          <p:nvPr/>
        </p:nvSpPr>
        <p:spPr>
          <a:xfrm>
            <a:off x="449611" y="109979"/>
            <a:ext cx="8197433" cy="69573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7A77"/>
              </a:buClr>
              <a:buSzPct val="100000"/>
              <a:buFont typeface="Calibri" panose="020F0502020204030204" pitchFamily="34" charset="0"/>
              <a:buNone/>
              <a:tabLst/>
              <a:defRPr/>
            </a:pPr>
            <a:r>
              <a:rPr kumimoji="0" lang="en-US" sz="3600" b="0" i="0" u="none" strike="noStrike" kern="1200" cap="none" spc="0" normalizeH="0" baseline="0" noProof="0" dirty="0">
                <a:ln>
                  <a:noFill/>
                </a:ln>
                <a:solidFill>
                  <a:srgbClr val="D3630F"/>
                </a:solidFill>
                <a:effectLst/>
                <a:uLnTx/>
                <a:uFillTx/>
                <a:latin typeface="Calibri" panose="020F0502020204030204" pitchFamily="34" charset="0"/>
                <a:ea typeface="+mn-ea"/>
                <a:cs typeface="Calibri" panose="020F0502020204030204" pitchFamily="34" charset="0"/>
                <a:sym typeface="Arial"/>
              </a:rPr>
              <a:t>Strategies for Getting to </a:t>
            </a:r>
          </a:p>
          <a:p>
            <a:pPr marL="0" marR="0" lvl="0" indent="0" algn="ctr" defTabSz="914400" rtl="0" eaLnBrk="1" fontAlgn="auto" latinLnBrk="0" hangingPunct="1">
              <a:lnSpc>
                <a:spcPct val="90000"/>
              </a:lnSpc>
              <a:spcBef>
                <a:spcPts val="0"/>
              </a:spcBef>
              <a:spcAft>
                <a:spcPts val="0"/>
              </a:spcAft>
              <a:buClr>
                <a:srgbClr val="007A77"/>
              </a:buClr>
              <a:buSzPct val="100000"/>
              <a:buFont typeface="Calibri" panose="020F0502020204030204" pitchFamily="34" charset="0"/>
              <a:buNone/>
              <a:tabLst/>
              <a:defRPr/>
            </a:pPr>
            <a:r>
              <a:rPr kumimoji="0" lang="en-US" sz="3600" b="0" i="0" u="none" strike="noStrike" kern="1200" cap="none" spc="0" normalizeH="0" baseline="0" noProof="0" dirty="0">
                <a:ln>
                  <a:noFill/>
                </a:ln>
                <a:solidFill>
                  <a:srgbClr val="D3630F"/>
                </a:solidFill>
                <a:effectLst/>
                <a:uLnTx/>
                <a:uFillTx/>
                <a:latin typeface="Calibri" panose="020F0502020204030204" pitchFamily="34" charset="0"/>
                <a:ea typeface="+mn-ea"/>
                <a:cs typeface="Calibri" panose="020F0502020204030204" pitchFamily="34" charset="0"/>
                <a:sym typeface="Arial"/>
              </a:rPr>
              <a:t>Zero Overdose Deaths in CA</a:t>
            </a:r>
            <a:endParaRPr kumimoji="0" lang="en-US" sz="36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7" name="Picture 6">
            <a:extLst>
              <a:ext uri="{FF2B5EF4-FFF2-40B4-BE49-F238E27FC236}">
                <a16:creationId xmlns="" xmlns:a16="http://schemas.microsoft.com/office/drawing/2014/main" id="{E09D1E44-E4D2-4B0A-A20B-CB4F5A111A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1588" y="0"/>
            <a:ext cx="1635252" cy="1245218"/>
          </a:xfrm>
          <a:prstGeom prst="rect">
            <a:avLst/>
          </a:prstGeom>
        </p:spPr>
      </p:pic>
    </p:spTree>
    <p:extLst>
      <p:ext uri="{BB962C8B-B14F-4D97-AF65-F5344CB8AC3E}">
        <p14:creationId xmlns:p14="http://schemas.microsoft.com/office/powerpoint/2010/main" val="132251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fld id="{1E6852C8-5D25-4784-9751-2B8F0B9D5A90}" type="datetime1">
              <a:rPr lang="en-US" smtClean="0"/>
              <a:t>8/12/2018</a:t>
            </a:fld>
            <a:endParaRPr lang="hr-HR" dirty="0"/>
          </a:p>
        </p:txBody>
      </p:sp>
      <p:sp>
        <p:nvSpPr>
          <p:cNvPr id="3" name="Slide Number Placeholder 2"/>
          <p:cNvSpPr>
            <a:spLocks noGrp="1"/>
          </p:cNvSpPr>
          <p:nvPr>
            <p:ph type="sldNum" idx="12"/>
          </p:nvPr>
        </p:nvSpPr>
        <p:spPr/>
        <p:txBody>
          <a:bodyPr/>
          <a:lstStyle/>
          <a:p>
            <a:fld id="{00000000-1234-1234-1234-123412341234}" type="slidenum">
              <a:rPr lang="uk-UA" smtClean="0"/>
              <a:pPr/>
              <a:t>12</a:t>
            </a:fld>
            <a:endParaRPr lang="uk-UA" dirty="0"/>
          </a:p>
        </p:txBody>
      </p:sp>
      <p:sp>
        <p:nvSpPr>
          <p:cNvPr id="4" name="Rectangle 3"/>
          <p:cNvSpPr/>
          <p:nvPr/>
        </p:nvSpPr>
        <p:spPr>
          <a:xfrm>
            <a:off x="1022886" y="433954"/>
            <a:ext cx="7386479" cy="5632311"/>
          </a:xfrm>
          <a:prstGeom prst="rect">
            <a:avLst/>
          </a:prstGeom>
        </p:spPr>
        <p:txBody>
          <a:bodyPr wrap="square">
            <a:spAutoFit/>
          </a:bodyPr>
          <a:lstStyle/>
          <a:p>
            <a:r>
              <a:rPr lang="en-US" sz="2400" b="1" dirty="0"/>
              <a:t>Prevent Strategies</a:t>
            </a:r>
            <a:endParaRPr lang="en-US" sz="2400" dirty="0"/>
          </a:p>
          <a:p>
            <a:r>
              <a:rPr lang="en-US" sz="2400" dirty="0"/>
              <a:t>--Development and distribution of pain management and opioid prescribing guidelines</a:t>
            </a:r>
          </a:p>
          <a:p>
            <a:r>
              <a:rPr lang="en-US" sz="2400" dirty="0"/>
              <a:t>--Engaging pharmacists to monitor physician and patient compliance with prescribing guidelines </a:t>
            </a:r>
          </a:p>
          <a:p>
            <a:r>
              <a:rPr lang="en-US" sz="2400" dirty="0"/>
              <a:t>--Distribution of “take-back” boxes </a:t>
            </a:r>
          </a:p>
          <a:p>
            <a:r>
              <a:rPr lang="en-US" sz="2400" dirty="0" smtClean="0"/>
              <a:t>--Public </a:t>
            </a:r>
            <a:r>
              <a:rPr lang="en-US" sz="2400" dirty="0"/>
              <a:t>awareness </a:t>
            </a:r>
            <a:r>
              <a:rPr lang="en-US" sz="2400" dirty="0" smtClean="0"/>
              <a:t>campaigns: proper pain management, </a:t>
            </a:r>
            <a:r>
              <a:rPr lang="en-US" sz="2400" dirty="0" smtClean="0"/>
              <a:t>disposal of unused drugs</a:t>
            </a:r>
            <a:endParaRPr lang="en-US" sz="2400" dirty="0" smtClean="0"/>
          </a:p>
          <a:p>
            <a:r>
              <a:rPr lang="en-US" sz="2400" dirty="0" smtClean="0"/>
              <a:t>--Academic </a:t>
            </a:r>
            <a:r>
              <a:rPr lang="en-US" sz="2400" dirty="0"/>
              <a:t>detailing</a:t>
            </a:r>
          </a:p>
          <a:p>
            <a:r>
              <a:rPr lang="en-US" sz="2400" dirty="0"/>
              <a:t>--Communicating with prescribers whose patients have died of or been rescued from an overdose</a:t>
            </a:r>
          </a:p>
          <a:p>
            <a:r>
              <a:rPr lang="en-US" sz="2400" dirty="0" smtClean="0"/>
              <a:t>--Focus </a:t>
            </a:r>
            <a:r>
              <a:rPr lang="en-US" sz="2400" dirty="0"/>
              <a:t>on high prescribers:  dentists, surgeons, ob-gyn, ED </a:t>
            </a:r>
            <a:r>
              <a:rPr lang="en-US" sz="2400" dirty="0" smtClean="0"/>
              <a:t>docs</a:t>
            </a:r>
          </a:p>
          <a:p>
            <a:r>
              <a:rPr lang="en-US" sz="2400" dirty="0" smtClean="0"/>
              <a:t>--Promote utilization of </a:t>
            </a:r>
            <a:r>
              <a:rPr lang="en-US" sz="2400" dirty="0" smtClean="0"/>
              <a:t>CURES</a:t>
            </a:r>
          </a:p>
          <a:p>
            <a:r>
              <a:rPr lang="en-US" sz="2400" dirty="0" smtClean="0"/>
              <a:t>--EMR modification to support prescribing decisions</a:t>
            </a:r>
            <a:endParaRPr lang="en-US" sz="2400" dirty="0"/>
          </a:p>
        </p:txBody>
      </p:sp>
    </p:spTree>
    <p:extLst>
      <p:ext uri="{BB962C8B-B14F-4D97-AF65-F5344CB8AC3E}">
        <p14:creationId xmlns:p14="http://schemas.microsoft.com/office/powerpoint/2010/main" val="32018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fld id="{1E6852C8-5D25-4784-9751-2B8F0B9D5A90}" type="datetime1">
              <a:rPr lang="en-US" smtClean="0"/>
              <a:t>8/12/2018</a:t>
            </a:fld>
            <a:endParaRPr lang="hr-HR" dirty="0"/>
          </a:p>
        </p:txBody>
      </p:sp>
      <p:sp>
        <p:nvSpPr>
          <p:cNvPr id="3" name="Slide Number Placeholder 2"/>
          <p:cNvSpPr>
            <a:spLocks noGrp="1"/>
          </p:cNvSpPr>
          <p:nvPr>
            <p:ph type="sldNum" idx="12"/>
          </p:nvPr>
        </p:nvSpPr>
        <p:spPr/>
        <p:txBody>
          <a:bodyPr/>
          <a:lstStyle/>
          <a:p>
            <a:fld id="{00000000-1234-1234-1234-123412341234}" type="slidenum">
              <a:rPr lang="uk-UA" smtClean="0"/>
              <a:pPr/>
              <a:t>13</a:t>
            </a:fld>
            <a:endParaRPr lang="uk-UA" dirty="0"/>
          </a:p>
        </p:txBody>
      </p:sp>
      <p:sp>
        <p:nvSpPr>
          <p:cNvPr id="4" name="Rectangle 3"/>
          <p:cNvSpPr/>
          <p:nvPr/>
        </p:nvSpPr>
        <p:spPr>
          <a:xfrm>
            <a:off x="1813303" y="883403"/>
            <a:ext cx="5612044" cy="4832092"/>
          </a:xfrm>
          <a:prstGeom prst="rect">
            <a:avLst/>
          </a:prstGeom>
        </p:spPr>
        <p:txBody>
          <a:bodyPr wrap="square">
            <a:spAutoFit/>
          </a:bodyPr>
          <a:lstStyle/>
          <a:p>
            <a:r>
              <a:rPr lang="en-US" sz="2800" b="1" dirty="0"/>
              <a:t>Manage Strategies</a:t>
            </a:r>
          </a:p>
          <a:p>
            <a:r>
              <a:rPr lang="en-US" sz="2800" dirty="0"/>
              <a:t>--Development and distribution of opioid-tapering protocols</a:t>
            </a:r>
          </a:p>
          <a:p>
            <a:r>
              <a:rPr lang="en-US" sz="2800" dirty="0"/>
              <a:t>--Development and distribution of alternative pain management </a:t>
            </a:r>
            <a:r>
              <a:rPr lang="en-US" sz="2800" dirty="0" smtClean="0"/>
              <a:t>toolkits</a:t>
            </a:r>
          </a:p>
          <a:p>
            <a:r>
              <a:rPr lang="en-US" sz="2800" dirty="0" smtClean="0"/>
              <a:t>--Training on management of difficult patients </a:t>
            </a:r>
          </a:p>
          <a:p>
            <a:r>
              <a:rPr lang="en-US" sz="2800" dirty="0" smtClean="0"/>
              <a:t>--Teaming with behavioral health, pain management specialists, and social services when appropriate</a:t>
            </a:r>
            <a:endParaRPr lang="en-US" sz="2800" dirty="0"/>
          </a:p>
        </p:txBody>
      </p:sp>
    </p:spTree>
    <p:extLst>
      <p:ext uri="{BB962C8B-B14F-4D97-AF65-F5344CB8AC3E}">
        <p14:creationId xmlns:p14="http://schemas.microsoft.com/office/powerpoint/2010/main" val="11046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fld id="{1E6852C8-5D25-4784-9751-2B8F0B9D5A90}" type="datetime1">
              <a:rPr lang="en-US" smtClean="0"/>
              <a:t>8/12/2018</a:t>
            </a:fld>
            <a:endParaRPr lang="hr-HR" dirty="0"/>
          </a:p>
        </p:txBody>
      </p:sp>
      <p:sp>
        <p:nvSpPr>
          <p:cNvPr id="3" name="Slide Number Placeholder 2"/>
          <p:cNvSpPr>
            <a:spLocks noGrp="1"/>
          </p:cNvSpPr>
          <p:nvPr>
            <p:ph type="sldNum" idx="12"/>
          </p:nvPr>
        </p:nvSpPr>
        <p:spPr/>
        <p:txBody>
          <a:bodyPr/>
          <a:lstStyle/>
          <a:p>
            <a:fld id="{00000000-1234-1234-1234-123412341234}" type="slidenum">
              <a:rPr lang="uk-UA" smtClean="0"/>
              <a:pPr/>
              <a:t>14</a:t>
            </a:fld>
            <a:endParaRPr lang="uk-UA" dirty="0"/>
          </a:p>
        </p:txBody>
      </p:sp>
      <p:sp>
        <p:nvSpPr>
          <p:cNvPr id="4" name="Rectangle 3"/>
          <p:cNvSpPr/>
          <p:nvPr/>
        </p:nvSpPr>
        <p:spPr>
          <a:xfrm>
            <a:off x="1658318" y="402956"/>
            <a:ext cx="6059837" cy="5693866"/>
          </a:xfrm>
          <a:prstGeom prst="rect">
            <a:avLst/>
          </a:prstGeom>
        </p:spPr>
        <p:txBody>
          <a:bodyPr wrap="square">
            <a:spAutoFit/>
          </a:bodyPr>
          <a:lstStyle/>
          <a:p>
            <a:r>
              <a:rPr lang="en-US" sz="2800" b="1" dirty="0"/>
              <a:t>Treat Strategies</a:t>
            </a:r>
          </a:p>
          <a:p>
            <a:r>
              <a:rPr lang="en-US" sz="2800" dirty="0" smtClean="0"/>
              <a:t>--Hub </a:t>
            </a:r>
            <a:r>
              <a:rPr lang="en-US" sz="2800" dirty="0"/>
              <a:t>and spoke treatment networks</a:t>
            </a:r>
          </a:p>
          <a:p>
            <a:r>
              <a:rPr lang="en-US" sz="2800" dirty="0"/>
              <a:t>--</a:t>
            </a:r>
            <a:r>
              <a:rPr lang="en-US" sz="2800" dirty="0" smtClean="0"/>
              <a:t>DMC-ODS Pilots</a:t>
            </a:r>
            <a:endParaRPr lang="en-US" sz="2800" dirty="0"/>
          </a:p>
          <a:p>
            <a:r>
              <a:rPr lang="en-US" sz="2800" dirty="0" smtClean="0"/>
              <a:t>--Use </a:t>
            </a:r>
            <a:r>
              <a:rPr lang="en-US" sz="2800" dirty="0"/>
              <a:t>of PAs and NPs </a:t>
            </a:r>
          </a:p>
          <a:p>
            <a:r>
              <a:rPr lang="en-US" sz="2800" dirty="0" smtClean="0"/>
              <a:t>--Buprenorphine waver-training</a:t>
            </a:r>
            <a:endParaRPr lang="en-US" sz="2800" dirty="0"/>
          </a:p>
          <a:p>
            <a:r>
              <a:rPr lang="en-US" sz="2800" dirty="0"/>
              <a:t>--Integrating BH and SS into MAT model</a:t>
            </a:r>
          </a:p>
          <a:p>
            <a:r>
              <a:rPr lang="en-US" sz="2800" dirty="0" smtClean="0"/>
              <a:t>--Initiating </a:t>
            </a:r>
            <a:r>
              <a:rPr lang="en-US" sz="2800" dirty="0"/>
              <a:t>treatment in EDs, hospitals, jails</a:t>
            </a:r>
          </a:p>
          <a:p>
            <a:r>
              <a:rPr lang="en-US" sz="2800" dirty="0"/>
              <a:t>--Working with primary care providers to expand access to treatment </a:t>
            </a:r>
            <a:r>
              <a:rPr lang="en-US" sz="2800" dirty="0" smtClean="0"/>
              <a:t>services</a:t>
            </a:r>
          </a:p>
          <a:p>
            <a:r>
              <a:rPr lang="en-US" sz="2800" dirty="0" smtClean="0"/>
              <a:t>--Use of telemedicine</a:t>
            </a:r>
            <a:endParaRPr lang="en-US" sz="2800" dirty="0"/>
          </a:p>
        </p:txBody>
      </p:sp>
    </p:spTree>
    <p:extLst>
      <p:ext uri="{BB962C8B-B14F-4D97-AF65-F5344CB8AC3E}">
        <p14:creationId xmlns:p14="http://schemas.microsoft.com/office/powerpoint/2010/main" val="144915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fld id="{1E6852C8-5D25-4784-9751-2B8F0B9D5A90}" type="datetime1">
              <a:rPr lang="en-US" smtClean="0"/>
              <a:t>8/12/2018</a:t>
            </a:fld>
            <a:endParaRPr lang="hr-HR" dirty="0"/>
          </a:p>
        </p:txBody>
      </p:sp>
      <p:sp>
        <p:nvSpPr>
          <p:cNvPr id="3" name="Slide Number Placeholder 2"/>
          <p:cNvSpPr>
            <a:spLocks noGrp="1"/>
          </p:cNvSpPr>
          <p:nvPr>
            <p:ph type="sldNum" idx="12"/>
          </p:nvPr>
        </p:nvSpPr>
        <p:spPr/>
        <p:txBody>
          <a:bodyPr/>
          <a:lstStyle/>
          <a:p>
            <a:fld id="{00000000-1234-1234-1234-123412341234}" type="slidenum">
              <a:rPr lang="uk-UA" smtClean="0"/>
              <a:pPr/>
              <a:t>15</a:t>
            </a:fld>
            <a:endParaRPr lang="uk-UA" dirty="0"/>
          </a:p>
        </p:txBody>
      </p:sp>
      <p:sp>
        <p:nvSpPr>
          <p:cNvPr id="4" name="Rectangle 3"/>
          <p:cNvSpPr/>
          <p:nvPr/>
        </p:nvSpPr>
        <p:spPr>
          <a:xfrm>
            <a:off x="1720311" y="542441"/>
            <a:ext cx="5705036" cy="5755422"/>
          </a:xfrm>
          <a:prstGeom prst="rect">
            <a:avLst/>
          </a:prstGeom>
        </p:spPr>
        <p:txBody>
          <a:bodyPr wrap="square">
            <a:spAutoFit/>
          </a:bodyPr>
          <a:lstStyle/>
          <a:p>
            <a:r>
              <a:rPr lang="en-US" sz="2800" b="1" dirty="0"/>
              <a:t>Stop Strategies</a:t>
            </a:r>
            <a:endParaRPr lang="en-US" sz="2800" dirty="0"/>
          </a:p>
          <a:p>
            <a:r>
              <a:rPr lang="en-US" sz="2000" dirty="0"/>
              <a:t>--Partnering with health system hub and spoke grantees for purchase of naloxone</a:t>
            </a:r>
          </a:p>
          <a:p>
            <a:r>
              <a:rPr lang="en-US" sz="2000" dirty="0"/>
              <a:t>--Taking advantage of SHO’s standing order for distribution of naloxone</a:t>
            </a:r>
          </a:p>
          <a:p>
            <a:r>
              <a:rPr lang="en-US" sz="2000" dirty="0"/>
              <a:t>--Promoting co-prescribing buprenorphine and naloxone</a:t>
            </a:r>
          </a:p>
          <a:p>
            <a:r>
              <a:rPr lang="en-US" sz="2000" dirty="0"/>
              <a:t>--Educating school nurses and student health services on use and availability of naloxone</a:t>
            </a:r>
          </a:p>
          <a:p>
            <a:r>
              <a:rPr lang="en-US" sz="2000" dirty="0"/>
              <a:t>--Working with law </a:t>
            </a:r>
            <a:r>
              <a:rPr lang="en-US" sz="2000" dirty="0" smtClean="0"/>
              <a:t>enforcement and fire/rescue </a:t>
            </a:r>
            <a:r>
              <a:rPr lang="en-US" sz="2000" dirty="0"/>
              <a:t>to ensure access to naloxone</a:t>
            </a:r>
          </a:p>
          <a:p>
            <a:r>
              <a:rPr lang="en-US" sz="2000" dirty="0"/>
              <a:t>--Developing protocols for case management and follow-up on rescues to ensure referral to treatment</a:t>
            </a:r>
          </a:p>
          <a:p>
            <a:r>
              <a:rPr lang="en-US" sz="2000" dirty="0"/>
              <a:t>--Working on </a:t>
            </a:r>
            <a:r>
              <a:rPr lang="en-US" sz="2000" dirty="0" smtClean="0"/>
              <a:t>stigma/misconceptions </a:t>
            </a:r>
            <a:r>
              <a:rPr lang="en-US" sz="2000" dirty="0"/>
              <a:t>regarding use of </a:t>
            </a:r>
            <a:r>
              <a:rPr lang="en-US" sz="2000" dirty="0" smtClean="0"/>
              <a:t>Naloxone</a:t>
            </a:r>
          </a:p>
          <a:p>
            <a:r>
              <a:rPr lang="en-US" sz="2000" dirty="0" smtClean="0"/>
              <a:t>--Syringe access, disposal and recovery (SF</a:t>
            </a:r>
            <a:r>
              <a:rPr lang="en-US" sz="2000" dirty="0" smtClean="0"/>
              <a:t>)</a:t>
            </a:r>
          </a:p>
          <a:p>
            <a:r>
              <a:rPr lang="en-US" sz="2000" dirty="0" smtClean="0"/>
              <a:t>--Safe Injection sites </a:t>
            </a:r>
            <a:endParaRPr lang="en-US" sz="2000" dirty="0"/>
          </a:p>
        </p:txBody>
      </p:sp>
    </p:spTree>
    <p:extLst>
      <p:ext uri="{BB962C8B-B14F-4D97-AF65-F5344CB8AC3E}">
        <p14:creationId xmlns:p14="http://schemas.microsoft.com/office/powerpoint/2010/main" val="314073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5CA3B49-37E6-42CA-89DA-9FABDF2D5AE6}"/>
              </a:ext>
            </a:extLst>
          </p:cNvPr>
          <p:cNvSpPr>
            <a:spLocks noGrp="1"/>
          </p:cNvSpPr>
          <p:nvPr>
            <p:ph type="dt" idx="10"/>
          </p:nvPr>
        </p:nvSpPr>
        <p:spPr/>
        <p:txBody>
          <a:bodyPr/>
          <a:lstStyle/>
          <a:p>
            <a:fld id="{3343E427-0EE6-4EB9-9AA9-5A346CEBB138}" type="datetime1">
              <a:rPr lang="en-US" smtClean="0"/>
              <a:t>8/12/2018</a:t>
            </a:fld>
            <a:endParaRPr lang="hr-HR" dirty="0"/>
          </a:p>
        </p:txBody>
      </p:sp>
      <p:sp>
        <p:nvSpPr>
          <p:cNvPr id="3" name="Slide Number Placeholder 2">
            <a:extLst>
              <a:ext uri="{FF2B5EF4-FFF2-40B4-BE49-F238E27FC236}">
                <a16:creationId xmlns="" xmlns:a16="http://schemas.microsoft.com/office/drawing/2014/main" id="{57CB8500-17FA-4C62-B225-9093C0A6642E}"/>
              </a:ext>
            </a:extLst>
          </p:cNvPr>
          <p:cNvSpPr>
            <a:spLocks noGrp="1"/>
          </p:cNvSpPr>
          <p:nvPr>
            <p:ph type="sldNum" idx="12"/>
          </p:nvPr>
        </p:nvSpPr>
        <p:spPr/>
        <p:txBody>
          <a:bodyPr/>
          <a:lstStyle/>
          <a:p>
            <a:fld id="{00000000-1234-1234-1234-123412341234}" type="slidenum">
              <a:rPr lang="uk-UA" smtClean="0"/>
              <a:pPr/>
              <a:t>16</a:t>
            </a:fld>
            <a:endParaRPr lang="uk-UA" dirty="0"/>
          </a:p>
        </p:txBody>
      </p:sp>
      <p:pic>
        <p:nvPicPr>
          <p:cNvPr id="5" name="Picture 4">
            <a:extLst>
              <a:ext uri="{FF2B5EF4-FFF2-40B4-BE49-F238E27FC236}">
                <a16:creationId xmlns="" xmlns:a16="http://schemas.microsoft.com/office/drawing/2014/main" id="{2789CBA8-5F45-49A6-949B-533B95B5827C}"/>
              </a:ext>
            </a:extLst>
          </p:cNvPr>
          <p:cNvPicPr>
            <a:picLocks noChangeAspect="1"/>
          </p:cNvPicPr>
          <p:nvPr/>
        </p:nvPicPr>
        <p:blipFill>
          <a:blip r:embed="rId2"/>
          <a:stretch>
            <a:fillRect/>
          </a:stretch>
        </p:blipFill>
        <p:spPr>
          <a:xfrm>
            <a:off x="3798103" y="118325"/>
            <a:ext cx="2143125" cy="2143125"/>
          </a:xfrm>
          <a:prstGeom prst="rect">
            <a:avLst/>
          </a:prstGeom>
        </p:spPr>
      </p:pic>
      <p:sp>
        <p:nvSpPr>
          <p:cNvPr id="6" name="TextBox 5">
            <a:extLst>
              <a:ext uri="{FF2B5EF4-FFF2-40B4-BE49-F238E27FC236}">
                <a16:creationId xmlns="" xmlns:a16="http://schemas.microsoft.com/office/drawing/2014/main" id="{2A830664-652A-45B4-93EA-9589D2C40C80}"/>
              </a:ext>
            </a:extLst>
          </p:cNvPr>
          <p:cNvSpPr txBox="1"/>
          <p:nvPr/>
        </p:nvSpPr>
        <p:spPr>
          <a:xfrm>
            <a:off x="221525" y="2470623"/>
            <a:ext cx="9049797" cy="270843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kumimoji="0" lang="en-US" sz="30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National service program founded in 1965</a:t>
            </a:r>
          </a:p>
          <a:p>
            <a:pPr marL="342900" indent="-342900">
              <a:spcAft>
                <a:spcPts val="1200"/>
              </a:spcAft>
              <a:buFont typeface="Arial" panose="020B0604020202020204" pitchFamily="34" charset="0"/>
              <a:buChar char="•"/>
              <a:defRPr/>
            </a:pPr>
            <a:r>
              <a:rPr lang="en-US" sz="3000" dirty="0">
                <a:latin typeface="Calibri" panose="020F0502020204030204" pitchFamily="34" charset="0"/>
                <a:cs typeface="Calibri" panose="020F0502020204030204" pitchFamily="34" charset="0"/>
              </a:rPr>
              <a:t>COSN manages largest VISTA program in the country: </a:t>
            </a:r>
            <a:r>
              <a:rPr kumimoji="0" lang="en-US" sz="30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40 placements in </a:t>
            </a:r>
            <a:r>
              <a:rPr lang="en-US" sz="3000" dirty="0">
                <a:latin typeface="Calibri" panose="020F0502020204030204" pitchFamily="34" charset="0"/>
                <a:cs typeface="Calibri" panose="020F0502020204030204" pitchFamily="34" charset="0"/>
              </a:rPr>
              <a:t>coalitions across CA</a:t>
            </a:r>
          </a:p>
          <a:p>
            <a:pPr marL="342900" indent="-342900">
              <a:spcAft>
                <a:spcPts val="1200"/>
              </a:spcAft>
              <a:buFont typeface="Arial" panose="020B0604020202020204" pitchFamily="34" charset="0"/>
              <a:buChar char="•"/>
              <a:defRPr/>
            </a:pPr>
            <a:r>
              <a:rPr lang="en-US" sz="3000" dirty="0">
                <a:latin typeface="Calibri" panose="020F0502020204030204" pitchFamily="34" charset="0"/>
                <a:cs typeface="Calibri" panose="020F0502020204030204" pitchFamily="34" charset="0"/>
              </a:rPr>
              <a:t>VISTAs enhance coalition capacity, infrastructure and sustainability </a:t>
            </a:r>
            <a:r>
              <a:rPr kumimoji="0" lang="en-US" sz="300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rPr>
              <a:t>	</a:t>
            </a:r>
          </a:p>
        </p:txBody>
      </p:sp>
    </p:spTree>
    <p:extLst>
      <p:ext uri="{BB962C8B-B14F-4D97-AF65-F5344CB8AC3E}">
        <p14:creationId xmlns:p14="http://schemas.microsoft.com/office/powerpoint/2010/main" val="1320779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fld id="{1E6852C8-5D25-4784-9751-2B8F0B9D5A90}" type="datetime1">
              <a:rPr lang="en-US" smtClean="0"/>
              <a:t>8/12/2018</a:t>
            </a:fld>
            <a:endParaRPr lang="hr-HR" dirty="0"/>
          </a:p>
        </p:txBody>
      </p:sp>
      <p:sp>
        <p:nvSpPr>
          <p:cNvPr id="3" name="Slide Number Placeholder 2"/>
          <p:cNvSpPr>
            <a:spLocks noGrp="1"/>
          </p:cNvSpPr>
          <p:nvPr>
            <p:ph type="sldNum" idx="12"/>
          </p:nvPr>
        </p:nvSpPr>
        <p:spPr/>
        <p:txBody>
          <a:bodyPr/>
          <a:lstStyle/>
          <a:p>
            <a:fld id="{00000000-1234-1234-1234-123412341234}" type="slidenum">
              <a:rPr lang="uk-UA" smtClean="0"/>
              <a:pPr/>
              <a:t>17</a:t>
            </a:fld>
            <a:endParaRPr lang="uk-UA" dirty="0"/>
          </a:p>
        </p:txBody>
      </p:sp>
      <p:sp>
        <p:nvSpPr>
          <p:cNvPr id="4" name="Rectangle 3"/>
          <p:cNvSpPr/>
          <p:nvPr/>
        </p:nvSpPr>
        <p:spPr>
          <a:xfrm>
            <a:off x="1286358" y="340963"/>
            <a:ext cx="6850251" cy="5262979"/>
          </a:xfrm>
          <a:prstGeom prst="rect">
            <a:avLst/>
          </a:prstGeom>
        </p:spPr>
        <p:txBody>
          <a:bodyPr wrap="square">
            <a:spAutoFit/>
          </a:bodyPr>
          <a:lstStyle/>
          <a:p>
            <a:r>
              <a:rPr lang="en-US" sz="2800" b="1" dirty="0"/>
              <a:t>Use of VISTA assignees</a:t>
            </a:r>
            <a:endParaRPr lang="en-US" sz="2800" dirty="0"/>
          </a:p>
          <a:p>
            <a:r>
              <a:rPr lang="en-US" sz="2800" dirty="0" smtClean="0"/>
              <a:t>--Survey MAT </a:t>
            </a:r>
            <a:r>
              <a:rPr lang="en-US" sz="2800" dirty="0"/>
              <a:t>sites to </a:t>
            </a:r>
            <a:r>
              <a:rPr lang="en-US" sz="2800" dirty="0" smtClean="0"/>
              <a:t>map and catalogue </a:t>
            </a:r>
            <a:r>
              <a:rPr lang="en-US" sz="2800" dirty="0"/>
              <a:t>scope of services</a:t>
            </a:r>
          </a:p>
          <a:p>
            <a:r>
              <a:rPr lang="en-US" sz="2800" dirty="0" smtClean="0"/>
              <a:t>--Review </a:t>
            </a:r>
            <a:r>
              <a:rPr lang="en-US" sz="2800" dirty="0"/>
              <a:t>coroner’s reports for evidence of opioid contribution to cause of death</a:t>
            </a:r>
          </a:p>
          <a:p>
            <a:r>
              <a:rPr lang="en-US" sz="2800" dirty="0" smtClean="0"/>
              <a:t>--Create </a:t>
            </a:r>
            <a:r>
              <a:rPr lang="en-US" sz="2800" dirty="0"/>
              <a:t>and manage </a:t>
            </a:r>
            <a:r>
              <a:rPr lang="en-US" sz="2800" dirty="0" smtClean="0"/>
              <a:t>website//manage </a:t>
            </a:r>
            <a:r>
              <a:rPr lang="en-US" sz="2800" dirty="0"/>
              <a:t>external </a:t>
            </a:r>
            <a:r>
              <a:rPr lang="en-US" sz="2800" dirty="0" smtClean="0"/>
              <a:t>communications/social networks</a:t>
            </a:r>
            <a:endParaRPr lang="en-US" sz="2800" dirty="0"/>
          </a:p>
          <a:p>
            <a:r>
              <a:rPr lang="en-US" sz="2800" dirty="0" smtClean="0"/>
              <a:t>--Conduct </a:t>
            </a:r>
            <a:r>
              <a:rPr lang="en-US" sz="2800" dirty="0"/>
              <a:t>and follow up on academic </a:t>
            </a:r>
            <a:r>
              <a:rPr lang="en-US" sz="2800" dirty="0" smtClean="0"/>
              <a:t>detailing</a:t>
            </a:r>
          </a:p>
          <a:p>
            <a:r>
              <a:rPr lang="en-US" sz="2800" dirty="0" smtClean="0"/>
              <a:t>--Survey Pharmacies:  Requiring a prescription for naloxone? </a:t>
            </a:r>
          </a:p>
          <a:p>
            <a:r>
              <a:rPr lang="en-US" sz="2800" dirty="0" smtClean="0"/>
              <a:t>--General support of Coalition workgroups</a:t>
            </a:r>
            <a:endParaRPr lang="en-US" sz="2800" dirty="0"/>
          </a:p>
        </p:txBody>
      </p:sp>
    </p:spTree>
    <p:extLst>
      <p:ext uri="{BB962C8B-B14F-4D97-AF65-F5344CB8AC3E}">
        <p14:creationId xmlns:p14="http://schemas.microsoft.com/office/powerpoint/2010/main" val="405562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itle 2">
            <a:extLst>
              <a:ext uri="{FF2B5EF4-FFF2-40B4-BE49-F238E27FC236}">
                <a16:creationId xmlns="" xmlns:a16="http://schemas.microsoft.com/office/drawing/2014/main" id="{415B6EF4-83BE-4168-B5D2-5FCF9D20A71D}"/>
              </a:ext>
            </a:extLst>
          </p:cNvPr>
          <p:cNvSpPr>
            <a:spLocks noGrp="1"/>
          </p:cNvSpPr>
          <p:nvPr>
            <p:ph type="ctrTitle" idx="4294967295"/>
          </p:nvPr>
        </p:nvSpPr>
        <p:spPr>
          <a:xfrm>
            <a:off x="304800" y="938213"/>
            <a:ext cx="8839200" cy="311150"/>
          </a:xfrm>
        </p:spPr>
        <p:txBody>
          <a:bodyPr/>
          <a:lstStyle/>
          <a:p>
            <a:r>
              <a:rPr lang="en-US" sz="4200" dirty="0">
                <a:solidFill>
                  <a:srgbClr val="4E677D"/>
                </a:solidFill>
                <a:latin typeface="+mn-lt"/>
              </a:rPr>
              <a:t>California’s Coordinated Campaigns</a:t>
            </a:r>
          </a:p>
        </p:txBody>
      </p:sp>
      <p:pic>
        <p:nvPicPr>
          <p:cNvPr id="28" name="Graphic 27">
            <a:extLst>
              <a:ext uri="{FF2B5EF4-FFF2-40B4-BE49-F238E27FC236}">
                <a16:creationId xmlns="" xmlns:a16="http://schemas.microsoft.com/office/drawing/2014/main" id="{F1210874-6C35-42A9-80D6-6D00612D971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693966" y="3584519"/>
            <a:ext cx="1955370" cy="1955370"/>
          </a:xfrm>
          <a:prstGeom prst="rect">
            <a:avLst/>
          </a:prstGeom>
        </p:spPr>
      </p:pic>
      <p:pic>
        <p:nvPicPr>
          <p:cNvPr id="30" name="Picture 29">
            <a:extLst>
              <a:ext uri="{FF2B5EF4-FFF2-40B4-BE49-F238E27FC236}">
                <a16:creationId xmlns="" xmlns:a16="http://schemas.microsoft.com/office/drawing/2014/main" id="{50FF0E36-160C-4488-9808-091792A850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4873" y="1772057"/>
            <a:ext cx="1254085" cy="1228622"/>
          </a:xfrm>
          <a:prstGeom prst="rect">
            <a:avLst/>
          </a:prstGeom>
        </p:spPr>
      </p:pic>
      <p:sp>
        <p:nvSpPr>
          <p:cNvPr id="8" name="TextBox 7">
            <a:extLst>
              <a:ext uri="{FF2B5EF4-FFF2-40B4-BE49-F238E27FC236}">
                <a16:creationId xmlns="" xmlns:a16="http://schemas.microsoft.com/office/drawing/2014/main" id="{70C3AE61-A36B-4140-91EB-9939106D338D}"/>
              </a:ext>
            </a:extLst>
          </p:cNvPr>
          <p:cNvSpPr txBox="1"/>
          <p:nvPr/>
        </p:nvSpPr>
        <p:spPr>
          <a:xfrm>
            <a:off x="5175922" y="5159015"/>
            <a:ext cx="2291984" cy="415498"/>
          </a:xfrm>
          <a:prstGeom prst="rect">
            <a:avLst/>
          </a:prstGeom>
          <a:solidFill>
            <a:schemeClr val="bg1"/>
          </a:solidFill>
        </p:spPr>
        <p:txBody>
          <a:bodyPr wrap="square" rtlCol="0">
            <a:spAutoFit/>
          </a:bodyPr>
          <a:lstStyle/>
          <a:p>
            <a:pPr algn="ctr"/>
            <a:r>
              <a:rPr lang="en-US" sz="1050" dirty="0">
                <a:solidFill>
                  <a:srgbClr val="0079C2"/>
                </a:solidFill>
                <a:latin typeface="+mj-lt"/>
                <a:cs typeface="Arial" panose="020B0604020202020204" pitchFamily="34" charset="0"/>
              </a:rPr>
              <a:t>Statewide Opioid Safety </a:t>
            </a:r>
            <a:br>
              <a:rPr lang="en-US" sz="1050" dirty="0">
                <a:solidFill>
                  <a:srgbClr val="0079C2"/>
                </a:solidFill>
                <a:latin typeface="+mj-lt"/>
                <a:cs typeface="Arial" panose="020B0604020202020204" pitchFamily="34" charset="0"/>
              </a:rPr>
            </a:br>
            <a:r>
              <a:rPr lang="en-US" sz="1050" dirty="0">
                <a:solidFill>
                  <a:srgbClr val="0079C2"/>
                </a:solidFill>
                <a:latin typeface="+mj-lt"/>
                <a:cs typeface="Arial" panose="020B0604020202020204" pitchFamily="34" charset="0"/>
              </a:rPr>
              <a:t>(SOS) Workgroup</a:t>
            </a:r>
          </a:p>
        </p:txBody>
      </p:sp>
      <p:pic>
        <p:nvPicPr>
          <p:cNvPr id="9" name="Picture 8">
            <a:extLst>
              <a:ext uri="{FF2B5EF4-FFF2-40B4-BE49-F238E27FC236}">
                <a16:creationId xmlns="" xmlns:a16="http://schemas.microsoft.com/office/drawing/2014/main" id="{5F971244-130E-4B77-B847-7CC3176774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9798" y="3753197"/>
            <a:ext cx="1800128" cy="1334774"/>
          </a:xfrm>
          <a:prstGeom prst="rect">
            <a:avLst/>
          </a:prstGeom>
        </p:spPr>
      </p:pic>
      <p:pic>
        <p:nvPicPr>
          <p:cNvPr id="4" name="Picture 3">
            <a:extLst>
              <a:ext uri="{FF2B5EF4-FFF2-40B4-BE49-F238E27FC236}">
                <a16:creationId xmlns="" xmlns:a16="http://schemas.microsoft.com/office/drawing/2014/main" id="{006044B2-F370-44FD-A20C-4CD347ABBEB6}"/>
              </a:ext>
            </a:extLst>
          </p:cNvPr>
          <p:cNvPicPr>
            <a:picLocks noChangeAspect="1"/>
          </p:cNvPicPr>
          <p:nvPr/>
        </p:nvPicPr>
        <p:blipFill>
          <a:blip r:embed="rId7"/>
          <a:stretch>
            <a:fillRect/>
          </a:stretch>
        </p:blipFill>
        <p:spPr>
          <a:xfrm>
            <a:off x="1646308" y="1429252"/>
            <a:ext cx="2090026" cy="1739864"/>
          </a:xfrm>
          <a:prstGeom prst="rect">
            <a:avLst/>
          </a:prstGeom>
        </p:spPr>
      </p:pic>
      <p:sp>
        <p:nvSpPr>
          <p:cNvPr id="11" name="TextBox 10">
            <a:extLst>
              <a:ext uri="{FF2B5EF4-FFF2-40B4-BE49-F238E27FC236}">
                <a16:creationId xmlns="" xmlns:a16="http://schemas.microsoft.com/office/drawing/2014/main" id="{BB6D7B07-20C5-4A65-BCB7-FA797DD107C6}"/>
              </a:ext>
            </a:extLst>
          </p:cNvPr>
          <p:cNvSpPr txBox="1"/>
          <p:nvPr/>
        </p:nvSpPr>
        <p:spPr>
          <a:xfrm>
            <a:off x="4939602" y="3158282"/>
            <a:ext cx="2818901" cy="415498"/>
          </a:xfrm>
          <a:prstGeom prst="rect">
            <a:avLst/>
          </a:prstGeom>
          <a:solidFill>
            <a:schemeClr val="bg1"/>
          </a:solidFill>
        </p:spPr>
        <p:txBody>
          <a:bodyPr wrap="square" rtlCol="0">
            <a:spAutoFit/>
          </a:bodyPr>
          <a:lstStyle/>
          <a:p>
            <a:pPr algn="ctr"/>
            <a:r>
              <a:rPr lang="en-US" sz="1050" dirty="0">
                <a:solidFill>
                  <a:srgbClr val="7B2388"/>
                </a:solidFill>
                <a:latin typeface="+mj-lt"/>
                <a:cs typeface="Arial" panose="020B0604020202020204" pitchFamily="34" charset="0"/>
              </a:rPr>
              <a:t>Addiction treatment expansion programs for Medicaid and uninsured</a:t>
            </a:r>
          </a:p>
        </p:txBody>
      </p:sp>
      <p:sp>
        <p:nvSpPr>
          <p:cNvPr id="5" name="TextBox 4">
            <a:extLst>
              <a:ext uri="{FF2B5EF4-FFF2-40B4-BE49-F238E27FC236}">
                <a16:creationId xmlns="" xmlns:a16="http://schemas.microsoft.com/office/drawing/2014/main" id="{C57D6466-8168-446B-8C4F-E97F02989720}"/>
              </a:ext>
            </a:extLst>
          </p:cNvPr>
          <p:cNvSpPr txBox="1"/>
          <p:nvPr/>
        </p:nvSpPr>
        <p:spPr>
          <a:xfrm>
            <a:off x="1693967" y="5262890"/>
            <a:ext cx="2228495" cy="253916"/>
          </a:xfrm>
          <a:prstGeom prst="rect">
            <a:avLst/>
          </a:prstGeom>
          <a:noFill/>
        </p:spPr>
        <p:txBody>
          <a:bodyPr wrap="none" rtlCol="0">
            <a:spAutoFit/>
          </a:bodyPr>
          <a:lstStyle/>
          <a:p>
            <a:r>
              <a:rPr lang="en-US" sz="1050" dirty="0">
                <a:solidFill>
                  <a:srgbClr val="025495"/>
                </a:solidFill>
              </a:rPr>
              <a:t>Collaboration of public purchasers</a:t>
            </a:r>
          </a:p>
        </p:txBody>
      </p:sp>
      <p:sp>
        <p:nvSpPr>
          <p:cNvPr id="13" name="TextBox 12">
            <a:extLst>
              <a:ext uri="{FF2B5EF4-FFF2-40B4-BE49-F238E27FC236}">
                <a16:creationId xmlns="" xmlns:a16="http://schemas.microsoft.com/office/drawing/2014/main" id="{206583E0-CC27-4513-BC39-B3472544FE12}"/>
              </a:ext>
            </a:extLst>
          </p:cNvPr>
          <p:cNvSpPr txBox="1"/>
          <p:nvPr/>
        </p:nvSpPr>
        <p:spPr>
          <a:xfrm>
            <a:off x="1646307" y="3030616"/>
            <a:ext cx="1904689" cy="253916"/>
          </a:xfrm>
          <a:prstGeom prst="rect">
            <a:avLst/>
          </a:prstGeom>
          <a:noFill/>
        </p:spPr>
        <p:txBody>
          <a:bodyPr wrap="none" rtlCol="0">
            <a:spAutoFit/>
          </a:bodyPr>
          <a:lstStyle/>
          <a:p>
            <a:r>
              <a:rPr lang="en-US" sz="1050" dirty="0">
                <a:solidFill>
                  <a:schemeClr val="accent3">
                    <a:lumMod val="50000"/>
                  </a:schemeClr>
                </a:solidFill>
              </a:rPr>
              <a:t>Local opioid safety coalitions</a:t>
            </a:r>
          </a:p>
        </p:txBody>
      </p:sp>
    </p:spTree>
    <p:extLst>
      <p:ext uri="{BB962C8B-B14F-4D97-AF65-F5344CB8AC3E}">
        <p14:creationId xmlns:p14="http://schemas.microsoft.com/office/powerpoint/2010/main" val="22446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6D526425-1B45-4159-9AE3-FE3944A5B8B7}"/>
              </a:ext>
            </a:extLst>
          </p:cNvPr>
          <p:cNvSpPr>
            <a:spLocks noGrp="1"/>
          </p:cNvSpPr>
          <p:nvPr>
            <p:ph type="ctrTitle"/>
          </p:nvPr>
        </p:nvSpPr>
        <p:spPr>
          <a:xfrm>
            <a:off x="825039" y="3302944"/>
            <a:ext cx="8163098" cy="981401"/>
          </a:xfrm>
        </p:spPr>
        <p:txBody>
          <a:bodyPr>
            <a:normAutofit fontScale="90000"/>
          </a:bodyPr>
          <a:lstStyle/>
          <a:p>
            <a:r>
              <a:rPr lang="en-US" sz="5800" b="1" dirty="0">
                <a:solidFill>
                  <a:srgbClr val="5F5F5F"/>
                </a:solidFill>
              </a:rPr>
              <a:t>Contact Info</a:t>
            </a:r>
            <a:br>
              <a:rPr lang="en-US" sz="5800" b="1" dirty="0">
                <a:solidFill>
                  <a:srgbClr val="5F5F5F"/>
                </a:solidFill>
              </a:rPr>
            </a:br>
            <a:r>
              <a:rPr lang="en-US" sz="4000" b="1" dirty="0">
                <a:solidFill>
                  <a:srgbClr val="5F5F5F"/>
                </a:solidFill>
              </a:rPr>
              <a:t/>
            </a:r>
            <a:br>
              <a:rPr lang="en-US" sz="4000" b="1" dirty="0">
                <a:solidFill>
                  <a:srgbClr val="5F5F5F"/>
                </a:solidFill>
              </a:rPr>
            </a:br>
            <a:r>
              <a:rPr lang="en-US" sz="4000" b="1" dirty="0">
                <a:solidFill>
                  <a:srgbClr val="5F5F5F"/>
                </a:solidFill>
              </a:rPr>
              <a:t>www.californiaopioidsafetynetwork.org</a:t>
            </a:r>
          </a:p>
        </p:txBody>
      </p:sp>
      <p:pic>
        <p:nvPicPr>
          <p:cNvPr id="7" name="Picture 6">
            <a:extLst>
              <a:ext uri="{FF2B5EF4-FFF2-40B4-BE49-F238E27FC236}">
                <a16:creationId xmlns="" xmlns:a16="http://schemas.microsoft.com/office/drawing/2014/main" id="{1D6C8093-C43C-4FBA-9012-45BA80D2B428}"/>
              </a:ext>
            </a:extLst>
          </p:cNvPr>
          <p:cNvPicPr>
            <a:picLocks noChangeAspect="1"/>
          </p:cNvPicPr>
          <p:nvPr/>
        </p:nvPicPr>
        <p:blipFill rotWithShape="1">
          <a:blip r:embed="rId3"/>
          <a:srcRect t="16136" b="14098"/>
          <a:stretch/>
        </p:blipFill>
        <p:spPr>
          <a:xfrm>
            <a:off x="2436919" y="5518297"/>
            <a:ext cx="1968050" cy="765545"/>
          </a:xfrm>
          <a:prstGeom prst="rect">
            <a:avLst/>
          </a:prstGeom>
        </p:spPr>
      </p:pic>
      <p:pic>
        <p:nvPicPr>
          <p:cNvPr id="8" name="Picture 7">
            <a:extLst>
              <a:ext uri="{FF2B5EF4-FFF2-40B4-BE49-F238E27FC236}">
                <a16:creationId xmlns="" xmlns:a16="http://schemas.microsoft.com/office/drawing/2014/main" id="{5551D29B-5DDA-4441-AF61-8D93B3B6F603}"/>
              </a:ext>
            </a:extLst>
          </p:cNvPr>
          <p:cNvPicPr>
            <a:picLocks noChangeAspect="1"/>
          </p:cNvPicPr>
          <p:nvPr/>
        </p:nvPicPr>
        <p:blipFill>
          <a:blip r:embed="rId4"/>
          <a:stretch>
            <a:fillRect/>
          </a:stretch>
        </p:blipFill>
        <p:spPr>
          <a:xfrm>
            <a:off x="5839235" y="5426525"/>
            <a:ext cx="857317" cy="857317"/>
          </a:xfrm>
          <a:prstGeom prst="rect">
            <a:avLst/>
          </a:prstGeom>
        </p:spPr>
      </p:pic>
    </p:spTree>
    <p:extLst>
      <p:ext uri="{BB962C8B-B14F-4D97-AF65-F5344CB8AC3E}">
        <p14:creationId xmlns:p14="http://schemas.microsoft.com/office/powerpoint/2010/main" val="314514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88B"/>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 xmlns:a16="http://schemas.microsoft.com/office/drawing/2014/main" id="{432691CC-4AB8-48AF-B822-EBF7F4E9E6C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5666" y="857255"/>
            <a:ext cx="2520315" cy="1885495"/>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buClrTx/>
              <a:defRPr/>
            </a:pPr>
            <a:endParaRPr lang="en-US" sz="1350" kern="1200" dirty="0">
              <a:solidFill>
                <a:prstClr val="white"/>
              </a:solidFill>
              <a:latin typeface="Calibri" panose="020F0502020204030204"/>
            </a:endParaRPr>
          </a:p>
        </p:txBody>
      </p:sp>
      <p:sp>
        <p:nvSpPr>
          <p:cNvPr id="73" name="Freeform: Shape 72">
            <a:extLst>
              <a:ext uri="{FF2B5EF4-FFF2-40B4-BE49-F238E27FC236}">
                <a16:creationId xmlns="" xmlns:a16="http://schemas.microsoft.com/office/drawing/2014/main" id="{D6A8E1B4-B839-4C58-B08A-F0B09458080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07139" y="3039360"/>
            <a:ext cx="2793865" cy="296139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buClrTx/>
              <a:defRPr/>
            </a:pPr>
            <a:endParaRPr lang="en-US" sz="1350" kern="1200" dirty="0">
              <a:solidFill>
                <a:prstClr val="white"/>
              </a:solidFill>
              <a:latin typeface="Calibri" panose="020F0502020204030204"/>
            </a:endParaRPr>
          </a:p>
        </p:txBody>
      </p:sp>
      <p:sp>
        <p:nvSpPr>
          <p:cNvPr id="75" name="Freeform: Shape 74">
            <a:extLst>
              <a:ext uri="{FF2B5EF4-FFF2-40B4-BE49-F238E27FC236}">
                <a16:creationId xmlns="" xmlns:a16="http://schemas.microsoft.com/office/drawing/2014/main" id="{47311653-CA1C-4366-AF7B-2E9767F1871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18249" y="857256"/>
            <a:ext cx="2335149" cy="176205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buClrTx/>
              <a:defRPr/>
            </a:pPr>
            <a:endParaRPr lang="en-US" sz="1350" kern="1200" dirty="0">
              <a:solidFill>
                <a:prstClr val="white"/>
              </a:solidFill>
              <a:latin typeface="Calibri" panose="020F0502020204030204"/>
            </a:endParaRPr>
          </a:p>
        </p:txBody>
      </p:sp>
      <p:sp>
        <p:nvSpPr>
          <p:cNvPr id="77" name="Freeform: Shape 76">
            <a:extLst>
              <a:ext uri="{FF2B5EF4-FFF2-40B4-BE49-F238E27FC236}">
                <a16:creationId xmlns="" xmlns:a16="http://schemas.microsoft.com/office/drawing/2014/main" id="{2CABF795-F18F-494E-BBDE-C1415B78653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0388" y="3163697"/>
            <a:ext cx="2700612" cy="2837056"/>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buClrTx/>
              <a:defRPr/>
            </a:pPr>
            <a:endParaRPr lang="en-US" sz="1350" kern="1200" dirty="0">
              <a:solidFill>
                <a:prstClr val="white"/>
              </a:solidFill>
              <a:latin typeface="Calibri" panose="020F0502020204030204"/>
            </a:endParaRPr>
          </a:p>
        </p:txBody>
      </p:sp>
      <p:pic>
        <p:nvPicPr>
          <p:cNvPr id="13" name="Picture 12">
            <a:extLst>
              <a:ext uri="{FF2B5EF4-FFF2-40B4-BE49-F238E27FC236}">
                <a16:creationId xmlns="" xmlns:a16="http://schemas.microsoft.com/office/drawing/2014/main" id="{EE25CFF0-6D1D-4BB2-9E61-F5A65F36C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448" y="804662"/>
            <a:ext cx="2066753" cy="1612067"/>
          </a:xfrm>
          <a:prstGeom prst="rect">
            <a:avLst/>
          </a:prstGeom>
        </p:spPr>
      </p:pic>
      <p:pic>
        <p:nvPicPr>
          <p:cNvPr id="2050" name="Picture 2" descr="Image result for arrow graphic">
            <a:extLst>
              <a:ext uri="{FF2B5EF4-FFF2-40B4-BE49-F238E27FC236}">
                <a16:creationId xmlns="" xmlns:a16="http://schemas.microsoft.com/office/drawing/2014/main" id="{96A22236-DBD7-4E7C-8BBC-096706861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171" y="3829050"/>
            <a:ext cx="1653792" cy="1653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E87A2238-4A16-4D0C-BEF2-AA1B0AA25108}"/>
              </a:ext>
            </a:extLst>
          </p:cNvPr>
          <p:cNvSpPr>
            <a:spLocks noGrp="1"/>
          </p:cNvSpPr>
          <p:nvPr>
            <p:ph type="title"/>
          </p:nvPr>
        </p:nvSpPr>
        <p:spPr>
          <a:xfrm>
            <a:off x="405100" y="1044267"/>
            <a:ext cx="4086369" cy="1388027"/>
          </a:xfrm>
        </p:spPr>
        <p:txBody>
          <a:bodyPr vert="horz" lIns="68580" tIns="34290" rIns="68580" bIns="34290" rtlCol="0" anchor="ctr">
            <a:noAutofit/>
          </a:bodyPr>
          <a:lstStyle/>
          <a:p>
            <a:pPr algn="l"/>
            <a:r>
              <a:rPr lang="en-US" sz="2600" dirty="0"/>
              <a:t>The California Opioid Safety Network is a statewide forum for all coalitions, organizations and individuals working to combat the opioid crisis in California.</a:t>
            </a:r>
          </a:p>
        </p:txBody>
      </p:sp>
      <p:sp>
        <p:nvSpPr>
          <p:cNvPr id="19" name="Title 1">
            <a:extLst>
              <a:ext uri="{FF2B5EF4-FFF2-40B4-BE49-F238E27FC236}">
                <a16:creationId xmlns="" xmlns:a16="http://schemas.microsoft.com/office/drawing/2014/main" id="{4F31C2B6-D3A5-44DA-8E1C-2C42C8EA2AEF}"/>
              </a:ext>
            </a:extLst>
          </p:cNvPr>
          <p:cNvSpPr txBox="1">
            <a:spLocks/>
          </p:cNvSpPr>
          <p:nvPr/>
        </p:nvSpPr>
        <p:spPr>
          <a:xfrm>
            <a:off x="772385" y="4222137"/>
            <a:ext cx="4289612" cy="1388027"/>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783">
              <a:buClrTx/>
              <a:defRPr/>
            </a:pPr>
            <a:r>
              <a:rPr lang="en-US" sz="2600" dirty="0">
                <a:solidFill>
                  <a:prstClr val="white"/>
                </a:solidFill>
                <a:latin typeface="Calibri"/>
              </a:rPr>
              <a:t>The Network’s </a:t>
            </a:r>
            <a:r>
              <a:rPr lang="en-US" sz="2600" i="1" dirty="0">
                <a:solidFill>
                  <a:prstClr val="white"/>
                </a:solidFill>
                <a:latin typeface="Calibri"/>
              </a:rPr>
              <a:t>Accelerator Program </a:t>
            </a:r>
            <a:r>
              <a:rPr lang="en-US" sz="2600" dirty="0">
                <a:solidFill>
                  <a:prstClr val="white"/>
                </a:solidFill>
                <a:latin typeface="Calibri"/>
              </a:rPr>
              <a:t>provides local coalitions with customized coaching, technical assistance and networking opportunities to strengthen their impact. </a:t>
            </a:r>
          </a:p>
        </p:txBody>
      </p:sp>
    </p:spTree>
    <p:extLst>
      <p:ext uri="{BB962C8B-B14F-4D97-AF65-F5344CB8AC3E}">
        <p14:creationId xmlns:p14="http://schemas.microsoft.com/office/powerpoint/2010/main" val="1001195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35BB30F-6C52-4891-A533-9B5011CF37C5}"/>
              </a:ext>
            </a:extLst>
          </p:cNvPr>
          <p:cNvPicPr>
            <a:picLocks noChangeAspect="1"/>
          </p:cNvPicPr>
          <p:nvPr/>
        </p:nvPicPr>
        <p:blipFill rotWithShape="1">
          <a:blip r:embed="rId3">
            <a:extLst>
              <a:ext uri="{28A0092B-C50C-407E-A947-70E740481C1C}">
                <a14:useLocalDpi xmlns:a14="http://schemas.microsoft.com/office/drawing/2010/main" val="0"/>
              </a:ext>
            </a:extLst>
          </a:blip>
          <a:srcRect t="1" b="1302"/>
          <a:stretch/>
        </p:blipFill>
        <p:spPr bwMode="auto">
          <a:xfrm>
            <a:off x="3425389" y="895063"/>
            <a:ext cx="5494022" cy="49095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69C1C3E1-5C08-2F4A-8E6E-0E6752DEAAEE}"/>
              </a:ext>
            </a:extLst>
          </p:cNvPr>
          <p:cNvPicPr>
            <a:picLocks noChangeAspect="1"/>
          </p:cNvPicPr>
          <p:nvPr/>
        </p:nvPicPr>
        <p:blipFill>
          <a:blip r:embed="rId4"/>
          <a:stretch>
            <a:fillRect/>
          </a:stretch>
        </p:blipFill>
        <p:spPr>
          <a:xfrm>
            <a:off x="0" y="310959"/>
            <a:ext cx="3093074" cy="2355326"/>
          </a:xfrm>
          <a:prstGeom prst="rect">
            <a:avLst/>
          </a:prstGeom>
        </p:spPr>
      </p:pic>
    </p:spTree>
    <p:extLst>
      <p:ext uri="{BB962C8B-B14F-4D97-AF65-F5344CB8AC3E}">
        <p14:creationId xmlns:p14="http://schemas.microsoft.com/office/powerpoint/2010/main" val="51499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C196AAD7-A0BA-49AC-8445-05BA5087ACE6}"/>
              </a:ext>
            </a:extLst>
          </p:cNvPr>
          <p:cNvSpPr/>
          <p:nvPr/>
        </p:nvSpPr>
        <p:spPr>
          <a:xfrm>
            <a:off x="3782007" y="1815290"/>
            <a:ext cx="2136913" cy="874643"/>
          </a:xfrm>
          <a:prstGeom prst="roundRect">
            <a:avLst/>
          </a:prstGeom>
          <a:solidFill>
            <a:schemeClr val="bg1"/>
          </a:solidFill>
          <a:ln w="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Title 2">
            <a:extLst>
              <a:ext uri="{FF2B5EF4-FFF2-40B4-BE49-F238E27FC236}">
                <a16:creationId xmlns="" xmlns:a16="http://schemas.microsoft.com/office/drawing/2014/main" id="{03748BAC-7ADB-4AAB-A436-C4C3BD79A0D0}"/>
              </a:ext>
            </a:extLst>
          </p:cNvPr>
          <p:cNvSpPr>
            <a:spLocks noGrp="1"/>
          </p:cNvSpPr>
          <p:nvPr>
            <p:ph type="ctrTitle"/>
          </p:nvPr>
        </p:nvSpPr>
        <p:spPr>
          <a:xfrm>
            <a:off x="760908" y="816684"/>
            <a:ext cx="7856572" cy="465514"/>
          </a:xfrm>
        </p:spPr>
        <p:txBody>
          <a:bodyPr/>
          <a:lstStyle/>
          <a:p>
            <a:r>
              <a:rPr lang="en-US" sz="3800" dirty="0">
                <a:solidFill>
                  <a:srgbClr val="4E677D"/>
                </a:solidFill>
                <a:latin typeface="+mn-lt"/>
              </a:rPr>
              <a:t>California Opioid </a:t>
            </a:r>
            <a:br>
              <a:rPr lang="en-US" sz="3800" dirty="0">
                <a:solidFill>
                  <a:srgbClr val="4E677D"/>
                </a:solidFill>
                <a:latin typeface="+mn-lt"/>
              </a:rPr>
            </a:br>
            <a:r>
              <a:rPr lang="en-US" sz="3800" dirty="0">
                <a:solidFill>
                  <a:srgbClr val="4E677D"/>
                </a:solidFill>
                <a:latin typeface="+mn-lt"/>
              </a:rPr>
              <a:t>Safety Network</a:t>
            </a:r>
          </a:p>
        </p:txBody>
      </p:sp>
      <p:sp>
        <p:nvSpPr>
          <p:cNvPr id="2" name="TextBox 1">
            <a:extLst>
              <a:ext uri="{FF2B5EF4-FFF2-40B4-BE49-F238E27FC236}">
                <a16:creationId xmlns="" xmlns:a16="http://schemas.microsoft.com/office/drawing/2014/main" id="{DC9EC000-A4BE-450A-8294-03FAB0EC6976}"/>
              </a:ext>
            </a:extLst>
          </p:cNvPr>
          <p:cNvSpPr txBox="1"/>
          <p:nvPr/>
        </p:nvSpPr>
        <p:spPr>
          <a:xfrm>
            <a:off x="4421528" y="1840874"/>
            <a:ext cx="4693257"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Coalition leaders: </a:t>
            </a:r>
            <a:r>
              <a:rPr kumimoji="0" lang="en-US" sz="2000" b="0" i="0" u="none" strike="noStrike" kern="0" cap="none" spc="0" normalizeH="0" baseline="0" noProof="0" dirty="0">
                <a:ln>
                  <a:noFill/>
                </a:ln>
                <a:solidFill>
                  <a:srgbClr val="000000"/>
                </a:solidFill>
                <a:effectLst/>
                <a:uLnTx/>
                <a:uFillTx/>
                <a:latin typeface="Arial"/>
                <a:cs typeface="Arial"/>
                <a:sym typeface="Arial"/>
              </a:rPr>
              <a:t>medical societies, county leaders, public health, hospitals, </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advocates and </a:t>
            </a:r>
            <a:r>
              <a:rPr kumimoji="0" lang="en-US" sz="2000" b="0" i="0" u="none" strike="noStrike" kern="0" cap="none" spc="0" normalizeH="0" baseline="0" noProof="0" dirty="0">
                <a:ln>
                  <a:noFill/>
                </a:ln>
                <a:solidFill>
                  <a:srgbClr val="000000"/>
                </a:solidFill>
                <a:effectLst/>
                <a:uLnTx/>
                <a:uFillTx/>
                <a:latin typeface="Arial"/>
                <a:cs typeface="Arial"/>
                <a:sym typeface="Arial"/>
              </a:rPr>
              <a:t>others.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Participants</a:t>
            </a:r>
            <a:r>
              <a:rPr kumimoji="0" lang="en-US" sz="2000" b="0" i="0" u="none" strike="noStrike" kern="0" cap="none" spc="0" normalizeH="0" baseline="0" noProof="0" dirty="0">
                <a:ln>
                  <a:noFill/>
                </a:ln>
                <a:solidFill>
                  <a:srgbClr val="000000"/>
                </a:solidFill>
                <a:effectLst/>
                <a:uLnTx/>
                <a:uFillTx/>
                <a:latin typeface="Arial"/>
                <a:cs typeface="Arial"/>
                <a:sym typeface="Arial"/>
              </a:rPr>
              <a:t>: medical providers, pharmacies, law enforcement and corrections, advocates, consumers and families, addiction </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treatment specialists, </a:t>
            </a:r>
            <a:r>
              <a:rPr kumimoji="0" lang="en-US" sz="2000" b="0" i="0" u="none" strike="noStrike" kern="0" cap="none" spc="0" normalizeH="0" baseline="0" noProof="0" dirty="0">
                <a:ln>
                  <a:noFill/>
                </a:ln>
                <a:solidFill>
                  <a:srgbClr val="000000"/>
                </a:solidFill>
                <a:effectLst/>
                <a:uLnTx/>
                <a:uFillTx/>
                <a:latin typeface="Arial"/>
                <a:cs typeface="Arial"/>
                <a:sym typeface="Arial"/>
              </a:rPr>
              <a:t>health plans, and others.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Priorities:</a:t>
            </a:r>
          </a:p>
          <a:p>
            <a:pPr marL="214313" marR="0" lvl="0" indent="-2143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Opioid over-prescribing </a:t>
            </a:r>
          </a:p>
          <a:p>
            <a:pPr marL="214313" marR="0" lvl="0" indent="-2143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Access to addiction treatment</a:t>
            </a:r>
          </a:p>
          <a:p>
            <a:pPr marL="214313" marR="0" lvl="0" indent="-2143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Naloxone and harm reduction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7030A0"/>
                </a:solidFill>
                <a:effectLst/>
                <a:uLnTx/>
                <a:uFillTx/>
                <a:latin typeface="Arial"/>
                <a:cs typeface="Arial"/>
                <a:sym typeface="Arial"/>
              </a:rPr>
              <a:t>	</a:t>
            </a:r>
          </a:p>
        </p:txBody>
      </p:sp>
      <p:sp>
        <p:nvSpPr>
          <p:cNvPr id="5" name="TextBox 4">
            <a:extLst>
              <a:ext uri="{FF2B5EF4-FFF2-40B4-BE49-F238E27FC236}">
                <a16:creationId xmlns="" xmlns:a16="http://schemas.microsoft.com/office/drawing/2014/main" id="{AC0EEBE8-392D-488B-A930-E76D2FF3775D}"/>
              </a:ext>
            </a:extLst>
          </p:cNvPr>
          <p:cNvSpPr txBox="1"/>
          <p:nvPr/>
        </p:nvSpPr>
        <p:spPr>
          <a:xfrm>
            <a:off x="760908" y="1298109"/>
            <a:ext cx="65838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40 counties with local opioid safety coalitions</a:t>
            </a:r>
          </a:p>
        </p:txBody>
      </p:sp>
      <p:pic>
        <p:nvPicPr>
          <p:cNvPr id="7" name="Picture 6">
            <a:extLst>
              <a:ext uri="{FF2B5EF4-FFF2-40B4-BE49-F238E27FC236}">
                <a16:creationId xmlns="" xmlns:a16="http://schemas.microsoft.com/office/drawing/2014/main" id="{DE86B359-C19F-4A00-BC97-EA197FCF62D5}"/>
              </a:ext>
            </a:extLst>
          </p:cNvPr>
          <p:cNvPicPr>
            <a:picLocks noChangeAspect="1"/>
          </p:cNvPicPr>
          <p:nvPr/>
        </p:nvPicPr>
        <p:blipFill>
          <a:blip r:embed="rId3"/>
          <a:stretch>
            <a:fillRect/>
          </a:stretch>
        </p:blipFill>
        <p:spPr>
          <a:xfrm>
            <a:off x="886375" y="2112755"/>
            <a:ext cx="3421268" cy="3806504"/>
          </a:xfrm>
          <a:prstGeom prst="rect">
            <a:avLst/>
          </a:prstGeom>
        </p:spPr>
      </p:pic>
      <p:pic>
        <p:nvPicPr>
          <p:cNvPr id="12" name="Picture 11">
            <a:extLst>
              <a:ext uri="{FF2B5EF4-FFF2-40B4-BE49-F238E27FC236}">
                <a16:creationId xmlns="" xmlns:a16="http://schemas.microsoft.com/office/drawing/2014/main" id="{33211013-53E7-464F-A734-4F535F3D2A5D}"/>
              </a:ext>
            </a:extLst>
          </p:cNvPr>
          <p:cNvPicPr>
            <a:picLocks noChangeAspect="1"/>
          </p:cNvPicPr>
          <p:nvPr/>
        </p:nvPicPr>
        <p:blipFill>
          <a:blip r:embed="rId4"/>
          <a:stretch>
            <a:fillRect/>
          </a:stretch>
        </p:blipFill>
        <p:spPr>
          <a:xfrm>
            <a:off x="6543844" y="379080"/>
            <a:ext cx="1922693" cy="928607"/>
          </a:xfrm>
          <a:prstGeom prst="rect">
            <a:avLst/>
          </a:prstGeom>
        </p:spPr>
      </p:pic>
    </p:spTree>
    <p:extLst>
      <p:ext uri="{BB962C8B-B14F-4D97-AF65-F5344CB8AC3E}">
        <p14:creationId xmlns:p14="http://schemas.microsoft.com/office/powerpoint/2010/main" val="421761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779348C-CE8F-4ECD-9298-38037817204F}"/>
              </a:ext>
            </a:extLst>
          </p:cNvPr>
          <p:cNvSpPr/>
          <p:nvPr/>
        </p:nvSpPr>
        <p:spPr>
          <a:xfrm>
            <a:off x="4718958" y="2610282"/>
            <a:ext cx="2933599" cy="1477328"/>
          </a:xfrm>
          <a:prstGeom prst="rect">
            <a:avLst/>
          </a:prstGeom>
        </p:spPr>
        <p:txBody>
          <a:bodyPr wrap="square">
            <a:spAutoFit/>
          </a:bodyPr>
          <a:lstStyle/>
          <a:p>
            <a:pPr defTabSz="685800"/>
            <a:r>
              <a:rPr lang="en-US" sz="3000" dirty="0">
                <a:solidFill>
                  <a:srgbClr val="E5892A"/>
                </a:solidFill>
              </a:rPr>
              <a:t>24 coalitions </a:t>
            </a:r>
            <a:r>
              <a:rPr lang="en-US" sz="3000" dirty="0"/>
              <a:t>covering </a:t>
            </a:r>
          </a:p>
          <a:p>
            <a:pPr defTabSz="685800"/>
            <a:r>
              <a:rPr lang="en-US" sz="3000" dirty="0">
                <a:solidFill>
                  <a:srgbClr val="E5892A"/>
                </a:solidFill>
              </a:rPr>
              <a:t>32 counties</a:t>
            </a:r>
          </a:p>
        </p:txBody>
      </p:sp>
      <p:pic>
        <p:nvPicPr>
          <p:cNvPr id="5" name="Picture 4">
            <a:extLst>
              <a:ext uri="{FF2B5EF4-FFF2-40B4-BE49-F238E27FC236}">
                <a16:creationId xmlns="" xmlns:a16="http://schemas.microsoft.com/office/drawing/2014/main" id="{EB3B7385-3E4F-44B0-92A6-0392711F4FE6}"/>
              </a:ext>
            </a:extLst>
          </p:cNvPr>
          <p:cNvPicPr>
            <a:picLocks noChangeAspect="1"/>
          </p:cNvPicPr>
          <p:nvPr/>
        </p:nvPicPr>
        <p:blipFill rotWithShape="1">
          <a:blip r:embed="rId3"/>
          <a:srcRect l="43333" t="22568" r="22500" b="8058"/>
          <a:stretch/>
        </p:blipFill>
        <p:spPr>
          <a:xfrm>
            <a:off x="1250249" y="1700114"/>
            <a:ext cx="3151556" cy="3432840"/>
          </a:xfrm>
          <a:prstGeom prst="rect">
            <a:avLst/>
          </a:prstGeom>
          <a:ln>
            <a:noFill/>
          </a:ln>
          <a:effectLst>
            <a:outerShdw blurRad="292100" dist="139700" dir="2700000" algn="tl" rotWithShape="0">
              <a:srgbClr val="333333">
                <a:alpha val="65000"/>
              </a:srgbClr>
            </a:outerShdw>
          </a:effectLst>
        </p:spPr>
      </p:pic>
      <p:sp>
        <p:nvSpPr>
          <p:cNvPr id="7" name="Title 5">
            <a:extLst>
              <a:ext uri="{FF2B5EF4-FFF2-40B4-BE49-F238E27FC236}">
                <a16:creationId xmlns="" xmlns:a16="http://schemas.microsoft.com/office/drawing/2014/main" id="{10566A5A-875F-4182-8B62-87C70FAD9A17}"/>
              </a:ext>
            </a:extLst>
          </p:cNvPr>
          <p:cNvSpPr txBox="1">
            <a:spLocks/>
          </p:cNvSpPr>
          <p:nvPr/>
        </p:nvSpPr>
        <p:spPr>
          <a:xfrm>
            <a:off x="4718957" y="2163536"/>
            <a:ext cx="3739243" cy="547007"/>
          </a:xfrm>
          <a:prstGeom prst="rect">
            <a:avLst/>
          </a:prstGeom>
        </p:spPr>
        <p:txBody>
          <a:bodyPr/>
          <a:lstStyle>
            <a:lvl1pPr algn="l" defTabSz="457200" rtl="0" eaLnBrk="1" fontAlgn="base" hangingPunct="1">
              <a:spcBef>
                <a:spcPct val="0"/>
              </a:spcBef>
              <a:spcAft>
                <a:spcPct val="0"/>
              </a:spcAft>
              <a:defRPr sz="3000" b="1" kern="1200">
                <a:solidFill>
                  <a:srgbClr val="4BBBEC"/>
                </a:solidFill>
                <a:latin typeface="Open Sans"/>
                <a:ea typeface="MS PGothic" pitchFamily="34" charset="-128"/>
                <a:cs typeface="Open Sans"/>
              </a:defRPr>
            </a:lvl1pPr>
            <a:lvl2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2pPr>
            <a:lvl3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3pPr>
            <a:lvl4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4pPr>
            <a:lvl5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5pPr>
            <a:lvl6pPr marL="4572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6pPr>
            <a:lvl7pPr marL="9144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7pPr>
            <a:lvl8pPr marL="13716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8pPr>
            <a:lvl9pPr marL="18288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9pPr>
          </a:lstStyle>
          <a:p>
            <a:pPr defTabSz="342900"/>
            <a:r>
              <a:rPr lang="en-US" sz="2250" dirty="0">
                <a:solidFill>
                  <a:srgbClr val="7F7F7F"/>
                </a:solidFill>
              </a:rPr>
              <a:t>Accelerator Program:</a:t>
            </a:r>
          </a:p>
        </p:txBody>
      </p:sp>
    </p:spTree>
    <p:extLst>
      <p:ext uri="{BB962C8B-B14F-4D97-AF65-F5344CB8AC3E}">
        <p14:creationId xmlns:p14="http://schemas.microsoft.com/office/powerpoint/2010/main" val="95268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73">
            <a:extLst>
              <a:ext uri="{FF2B5EF4-FFF2-40B4-BE49-F238E27FC236}">
                <a16:creationId xmlns="" xmlns:a16="http://schemas.microsoft.com/office/drawing/2014/main" id="{1F0CA868-936E-487A-A221-79419BB50B5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70" y="278782"/>
            <a:ext cx="3969741" cy="3869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B24C46C5-609B-4BF3-B505-3808BEF2100B}"/>
              </a:ext>
            </a:extLst>
          </p:cNvPr>
          <p:cNvPicPr>
            <a:picLocks noChangeAspect="1"/>
          </p:cNvPicPr>
          <p:nvPr/>
        </p:nvPicPr>
        <p:blipFill>
          <a:blip r:embed="rId4"/>
          <a:stretch>
            <a:fillRect/>
          </a:stretch>
        </p:blipFill>
        <p:spPr>
          <a:xfrm>
            <a:off x="4649582" y="2192304"/>
            <a:ext cx="3998470" cy="3339789"/>
          </a:xfrm>
          <a:prstGeom prst="rect">
            <a:avLst/>
          </a:prstGeom>
        </p:spPr>
      </p:pic>
      <p:sp>
        <p:nvSpPr>
          <p:cNvPr id="5" name="Title 3">
            <a:extLst>
              <a:ext uri="{FF2B5EF4-FFF2-40B4-BE49-F238E27FC236}">
                <a16:creationId xmlns="" xmlns:a16="http://schemas.microsoft.com/office/drawing/2014/main" id="{6782F0B0-A4D7-43E1-A024-B0F58DD13BF8}"/>
              </a:ext>
            </a:extLst>
          </p:cNvPr>
          <p:cNvSpPr txBox="1">
            <a:spLocks/>
          </p:cNvSpPr>
          <p:nvPr/>
        </p:nvSpPr>
        <p:spPr>
          <a:xfrm>
            <a:off x="4342604" y="1949109"/>
            <a:ext cx="4851839" cy="243195"/>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000" dirty="0"/>
              <a:t>Characteristics of a “Healthy” </a:t>
            </a:r>
            <a:br>
              <a:rPr lang="en-US" sz="3000" dirty="0"/>
            </a:br>
            <a:r>
              <a:rPr lang="en-US" sz="3000" dirty="0"/>
              <a:t>Opioid Safety Coalition</a:t>
            </a:r>
          </a:p>
        </p:txBody>
      </p:sp>
    </p:spTree>
    <p:extLst>
      <p:ext uri="{BB962C8B-B14F-4D97-AF65-F5344CB8AC3E}">
        <p14:creationId xmlns:p14="http://schemas.microsoft.com/office/powerpoint/2010/main" val="37964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a:extLst>
              <a:ext uri="{FF2B5EF4-FFF2-40B4-BE49-F238E27FC236}">
                <a16:creationId xmlns="" xmlns:a16="http://schemas.microsoft.com/office/drawing/2014/main" id="{29652484-E13A-402E-AE02-15D2A631A067}"/>
              </a:ext>
            </a:extLst>
          </p:cNvPr>
          <p:cNvPicPr>
            <a:picLocks noChangeAspect="1"/>
          </p:cNvPicPr>
          <p:nvPr/>
        </p:nvPicPr>
        <p:blipFill rotWithShape="1">
          <a:blip r:embed="rId3">
            <a:extLst>
              <a:ext uri="{28A0092B-C50C-407E-A947-70E740481C1C}">
                <a14:useLocalDpi xmlns:a14="http://schemas.microsoft.com/office/drawing/2010/main" val="0"/>
              </a:ext>
            </a:extLst>
          </a:blip>
          <a:srcRect l="21667" t="30000" r="47144" b="11481"/>
          <a:stretch/>
        </p:blipFill>
        <p:spPr bwMode="auto">
          <a:xfrm>
            <a:off x="5492456" y="1667338"/>
            <a:ext cx="3613511" cy="38136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a:extLst>
              <a:ext uri="{FF2B5EF4-FFF2-40B4-BE49-F238E27FC236}">
                <a16:creationId xmlns="" xmlns:a16="http://schemas.microsoft.com/office/drawing/2014/main" id="{9DAAB6FF-A844-4A6A-8424-E77FDA224CFF}"/>
              </a:ext>
            </a:extLst>
          </p:cNvPr>
          <p:cNvPicPr>
            <a:picLocks noChangeAspect="1"/>
          </p:cNvPicPr>
          <p:nvPr/>
        </p:nvPicPr>
        <p:blipFill rotWithShape="1">
          <a:blip r:embed="rId4">
            <a:extLst>
              <a:ext uri="{28A0092B-C50C-407E-A947-70E740481C1C}">
                <a14:useLocalDpi xmlns:a14="http://schemas.microsoft.com/office/drawing/2010/main" val="0"/>
              </a:ext>
            </a:extLst>
          </a:blip>
          <a:srcRect l="24167" t="35185" r="12326" b="8517"/>
          <a:stretch/>
        </p:blipFill>
        <p:spPr bwMode="auto">
          <a:xfrm>
            <a:off x="178789" y="2737312"/>
            <a:ext cx="5068511" cy="25274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DBEEA11C-4CC0-4816-84B1-9FB580C8D2DD}"/>
              </a:ext>
            </a:extLst>
          </p:cNvPr>
          <p:cNvSpPr/>
          <p:nvPr/>
        </p:nvSpPr>
        <p:spPr>
          <a:xfrm>
            <a:off x="272004" y="293156"/>
            <a:ext cx="859928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5F5F5F"/>
                </a:solidFill>
                <a:effectLst/>
                <a:uLnTx/>
                <a:uFillTx/>
                <a:latin typeface="Arial"/>
                <a:cs typeface="Arial"/>
                <a:sym typeface="Arial"/>
              </a:rPr>
              <a:t>Coalition Impact: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5F5F5F"/>
                </a:solidFill>
                <a:effectLst/>
                <a:uLnTx/>
                <a:uFillTx/>
                <a:latin typeface="Arial"/>
                <a:cs typeface="Arial"/>
                <a:sym typeface="Arial"/>
              </a:rPr>
              <a:t>Greater reductions in opioid prescribing and increased Buprenorphine prescribing in coalition counties</a:t>
            </a:r>
            <a:endParaRPr kumimoji="0" lang="en-US" sz="2400" b="0" i="0" u="none" strike="noStrike" kern="0" cap="none" spc="0" normalizeH="0" baseline="0" noProof="0" dirty="0">
              <a:ln>
                <a:noFill/>
              </a:ln>
              <a:solidFill>
                <a:srgbClr val="5F5F5F"/>
              </a:solidFill>
              <a:effectLst/>
              <a:uLnTx/>
              <a:uFillTx/>
              <a:latin typeface="Calibri" charset="0"/>
              <a:cs typeface="Arial"/>
              <a:sym typeface="Arial"/>
            </a:endParaRPr>
          </a:p>
        </p:txBody>
      </p:sp>
    </p:spTree>
    <p:extLst>
      <p:ext uri="{BB962C8B-B14F-4D97-AF65-F5344CB8AC3E}">
        <p14:creationId xmlns:p14="http://schemas.microsoft.com/office/powerpoint/2010/main" val="117006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3594248-6310-469E-B5FA-97FB09A14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968" y="1723469"/>
            <a:ext cx="2609859" cy="2609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FC40B49C-DA0C-48E3-882B-F0A7D0112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804" y="1723470"/>
            <a:ext cx="2514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 xmlns:a16="http://schemas.microsoft.com/office/drawing/2014/main" id="{8890F3EA-C0D8-4D56-9552-69B211CFF8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2532" y="1723469"/>
            <a:ext cx="2587567" cy="2587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6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0215C1E-54F4-4776-8654-1AE75DF179DD}"/>
              </a:ext>
            </a:extLst>
          </p:cNvPr>
          <p:cNvPicPr>
            <a:picLocks noChangeAspect="1"/>
          </p:cNvPicPr>
          <p:nvPr/>
        </p:nvPicPr>
        <p:blipFill rotWithShape="1">
          <a:blip r:embed="rId3"/>
          <a:srcRect b="20582"/>
          <a:stretch/>
        </p:blipFill>
        <p:spPr>
          <a:xfrm>
            <a:off x="879279" y="121633"/>
            <a:ext cx="7608467" cy="5253255"/>
          </a:xfrm>
          <a:prstGeom prst="rect">
            <a:avLst/>
          </a:prstGeom>
        </p:spPr>
      </p:pic>
    </p:spTree>
    <p:extLst>
      <p:ext uri="{BB962C8B-B14F-4D97-AF65-F5344CB8AC3E}">
        <p14:creationId xmlns:p14="http://schemas.microsoft.com/office/powerpoint/2010/main" val="3831463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SN Slide Deck">
  <a:themeElements>
    <a:clrScheme name="COSN Colors">
      <a:dk1>
        <a:srgbClr val="000000"/>
      </a:dk1>
      <a:lt1>
        <a:srgbClr val="FFFFFF"/>
      </a:lt1>
      <a:dk2>
        <a:srgbClr val="0C6B75"/>
      </a:dk2>
      <a:lt2>
        <a:srgbClr val="CCDDEA"/>
      </a:lt2>
      <a:accent1>
        <a:srgbClr val="0C6B75"/>
      </a:accent1>
      <a:accent2>
        <a:srgbClr val="75C6CF"/>
      </a:accent2>
      <a:accent3>
        <a:srgbClr val="E18623"/>
      </a:accent3>
      <a:accent4>
        <a:srgbClr val="A6CE3F"/>
      </a:accent4>
      <a:accent5>
        <a:srgbClr val="0C6B75"/>
      </a:accent5>
      <a:accent6>
        <a:srgbClr val="75C6CF"/>
      </a:accent6>
      <a:hlink>
        <a:srgbClr val="E18623"/>
      </a:hlink>
      <a:folHlink>
        <a:srgbClr val="A6CE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L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SN Slide Deck">
  <a:themeElements>
    <a:clrScheme name="COSN Colors">
      <a:dk1>
        <a:srgbClr val="000000"/>
      </a:dk1>
      <a:lt1>
        <a:srgbClr val="FFFFFF"/>
      </a:lt1>
      <a:dk2>
        <a:srgbClr val="0C6B75"/>
      </a:dk2>
      <a:lt2>
        <a:srgbClr val="CCDDEA"/>
      </a:lt2>
      <a:accent1>
        <a:srgbClr val="0C6B75"/>
      </a:accent1>
      <a:accent2>
        <a:srgbClr val="75C6CF"/>
      </a:accent2>
      <a:accent3>
        <a:srgbClr val="E18623"/>
      </a:accent3>
      <a:accent4>
        <a:srgbClr val="A6CE3F"/>
      </a:accent4>
      <a:accent5>
        <a:srgbClr val="0C6B75"/>
      </a:accent5>
      <a:accent6>
        <a:srgbClr val="75C6CF"/>
      </a:accent6>
      <a:hlink>
        <a:srgbClr val="E18623"/>
      </a:hlink>
      <a:folHlink>
        <a:srgbClr val="A6CE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SN Slide Deck">
  <a:themeElements>
    <a:clrScheme name="COSN Colors">
      <a:dk1>
        <a:srgbClr val="000000"/>
      </a:dk1>
      <a:lt1>
        <a:srgbClr val="FFFFFF"/>
      </a:lt1>
      <a:dk2>
        <a:srgbClr val="0C6B75"/>
      </a:dk2>
      <a:lt2>
        <a:srgbClr val="CCDDEA"/>
      </a:lt2>
      <a:accent1>
        <a:srgbClr val="0C6B75"/>
      </a:accent1>
      <a:accent2>
        <a:srgbClr val="75C6CF"/>
      </a:accent2>
      <a:accent3>
        <a:srgbClr val="E18623"/>
      </a:accent3>
      <a:accent4>
        <a:srgbClr val="A6CE3F"/>
      </a:accent4>
      <a:accent5>
        <a:srgbClr val="0C6B75"/>
      </a:accent5>
      <a:accent6>
        <a:srgbClr val="75C6CF"/>
      </a:accent6>
      <a:hlink>
        <a:srgbClr val="E18623"/>
      </a:hlink>
      <a:folHlink>
        <a:srgbClr val="A6CE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5264</TotalTime>
  <Words>1727</Words>
  <Application>Microsoft Office PowerPoint</Application>
  <PresentationFormat>On-screen Show (4:3)</PresentationFormat>
  <Paragraphs>192</Paragraphs>
  <Slides>19</Slides>
  <Notes>13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24" baseType="lpstr">
      <vt:lpstr>COSN Slide Deck</vt:lpstr>
      <vt:lpstr>CHLP</vt:lpstr>
      <vt:lpstr>1_COSN Slide Deck</vt:lpstr>
      <vt:lpstr>2_COSN Slide Deck</vt:lpstr>
      <vt:lpstr>think-cell Slide</vt:lpstr>
      <vt:lpstr>PowerPoint Presentation</vt:lpstr>
      <vt:lpstr>The California Opioid Safety Network is a statewide forum for all coalitions, organizations and individuals working to combat the opioid crisis in California.</vt:lpstr>
      <vt:lpstr>PowerPoint Presentation</vt:lpstr>
      <vt:lpstr>California Opioid  Safety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California’s Coordinated Campaigns</vt:lpstr>
      <vt:lpstr>Contact Info  www.californiaopioidsafetynetwork.org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&amp; Messaging for Opioid Safety</dc:title>
  <dc:creator>Gail Lancaster</dc:creator>
  <cp:lastModifiedBy>Mark and Mary Ann</cp:lastModifiedBy>
  <cp:revision>104</cp:revision>
  <cp:lastPrinted>2018-05-01T17:36:01Z</cp:lastPrinted>
  <dcterms:modified xsi:type="dcterms:W3CDTF">2018-08-13T00:26:29Z</dcterms:modified>
</cp:coreProperties>
</file>